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351" r:id="rId2"/>
    <p:sldId id="352" r:id="rId3"/>
    <p:sldId id="792" r:id="rId4"/>
    <p:sldId id="794" r:id="rId5"/>
    <p:sldId id="745" r:id="rId6"/>
    <p:sldId id="748" r:id="rId7"/>
    <p:sldId id="795" r:id="rId8"/>
    <p:sldId id="796" r:id="rId9"/>
    <p:sldId id="753" r:id="rId10"/>
    <p:sldId id="763" r:id="rId11"/>
    <p:sldId id="773" r:id="rId12"/>
    <p:sldId id="779" r:id="rId13"/>
    <p:sldId id="797" r:id="rId14"/>
    <p:sldId id="798" r:id="rId15"/>
    <p:sldId id="791" r:id="rId16"/>
    <p:sldId id="784" r:id="rId17"/>
    <p:sldId id="793" r:id="rId18"/>
    <p:sldId id="370" r:id="rId19"/>
  </p:sldIdLst>
  <p:sldSz cx="9906000" cy="6858000" type="A4"/>
  <p:notesSz cx="7099300" cy="10234613"/>
  <p:embeddedFontLst>
    <p:embeddedFont>
      <p:font typeface="나눔바른고딕" panose="020B0600000101010101" charset="-127"/>
      <p:regular r:id="rId22"/>
      <p:bold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Calibri Light" panose="020F0302020204030204" pitchFamily="34" charset="0"/>
      <p:regular r:id="rId28"/>
      <p:italic r:id="rId29"/>
    </p:embeddedFont>
    <p:embeddedFont>
      <p:font typeface="Trebuchet MS" panose="020B0603020202020204" pitchFamily="34" charset="0"/>
      <p:regular r:id="rId30"/>
      <p:bold r:id="rId31"/>
      <p:italic r:id="rId32"/>
      <p:boldItalic r:id="rId33"/>
    </p:embeddedFont>
    <p:embeddedFont>
      <p:font typeface="나눔고딕" pitchFamily="2" charset="-127"/>
      <p:regular r:id="rId34"/>
      <p:bold r:id="rId35"/>
    </p:embeddedFont>
    <p:embeddedFont>
      <p:font typeface="맑은 고딕" panose="020B0503020000020004" pitchFamily="50" charset="-127"/>
      <p:regular r:id="rId36"/>
      <p:bold r:id="rId3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AE2E"/>
    <a:srgbClr val="D0CECE"/>
    <a:srgbClr val="E94164"/>
    <a:srgbClr val="49C0C9"/>
    <a:srgbClr val="55464E"/>
    <a:srgbClr val="514149"/>
    <a:srgbClr val="74676D"/>
    <a:srgbClr val="77797A"/>
    <a:srgbClr val="575757"/>
    <a:srgbClr val="F1F3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49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362" y="114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viewProps" Target="viewProps.xml"/><Relationship Id="rId21" Type="http://schemas.openxmlformats.org/officeDocument/2006/relationships/handoutMaster" Target="handoutMasters/handoutMaster1.xml"/><Relationship Id="rId34" Type="http://schemas.openxmlformats.org/officeDocument/2006/relationships/font" Target="fonts/font13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8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3076364" cy="513508"/>
          </a:xfrm>
          <a:prstGeom prst="rect">
            <a:avLst/>
          </a:prstGeom>
        </p:spPr>
        <p:txBody>
          <a:bodyPr vert="horz" lIns="94631" tIns="47316" rIns="94631" bIns="47316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4021295" y="2"/>
            <a:ext cx="3076364" cy="513508"/>
          </a:xfrm>
          <a:prstGeom prst="rect">
            <a:avLst/>
          </a:prstGeom>
        </p:spPr>
        <p:txBody>
          <a:bodyPr vert="horz" lIns="94631" tIns="47316" rIns="94631" bIns="47316" rtlCol="0"/>
          <a:lstStyle>
            <a:lvl1pPr algn="r">
              <a:defRPr sz="1200"/>
            </a:lvl1pPr>
          </a:lstStyle>
          <a:p>
            <a:fld id="{74B2E4E5-5CA2-44B7-8034-7A2E17940B03}" type="datetimeFigureOut">
              <a:rPr lang="ko-KR" altLang="en-US" smtClean="0"/>
              <a:t>2023-10-16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9721107"/>
            <a:ext cx="3076364" cy="513507"/>
          </a:xfrm>
          <a:prstGeom prst="rect">
            <a:avLst/>
          </a:prstGeom>
        </p:spPr>
        <p:txBody>
          <a:bodyPr vert="horz" lIns="94631" tIns="47316" rIns="94631" bIns="47316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4021295" y="9721107"/>
            <a:ext cx="3076364" cy="513507"/>
          </a:xfrm>
          <a:prstGeom prst="rect">
            <a:avLst/>
          </a:prstGeom>
        </p:spPr>
        <p:txBody>
          <a:bodyPr vert="horz" lIns="94631" tIns="47316" rIns="94631" bIns="47316" rtlCol="0" anchor="b"/>
          <a:lstStyle>
            <a:lvl1pPr algn="r">
              <a:defRPr sz="1200"/>
            </a:lvl1pPr>
          </a:lstStyle>
          <a:p>
            <a:fld id="{6391F050-D4A1-4E57-A78C-CFD276C86D38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8479679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3076364" cy="513508"/>
          </a:xfrm>
          <a:prstGeom prst="rect">
            <a:avLst/>
          </a:prstGeom>
        </p:spPr>
        <p:txBody>
          <a:bodyPr vert="horz" lIns="94631" tIns="47316" rIns="94631" bIns="47316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4021295" y="2"/>
            <a:ext cx="3076364" cy="513508"/>
          </a:xfrm>
          <a:prstGeom prst="rect">
            <a:avLst/>
          </a:prstGeom>
        </p:spPr>
        <p:txBody>
          <a:bodyPr vert="horz" lIns="94631" tIns="47316" rIns="94631" bIns="47316" rtlCol="0"/>
          <a:lstStyle>
            <a:lvl1pPr algn="r">
              <a:defRPr sz="1200"/>
            </a:lvl1pPr>
          </a:lstStyle>
          <a:p>
            <a:fld id="{7AC9D4DD-2E3A-4F8B-B64D-91FDF4BF18D9}" type="datetimeFigureOut">
              <a:rPr lang="ko-KR" altLang="en-US" smtClean="0"/>
              <a:t>2023-10-16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054100" y="1279525"/>
            <a:ext cx="499110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631" tIns="47316" rIns="94631" bIns="47316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709931" y="4925408"/>
            <a:ext cx="5679440" cy="4029879"/>
          </a:xfrm>
          <a:prstGeom prst="rect">
            <a:avLst/>
          </a:prstGeom>
        </p:spPr>
        <p:txBody>
          <a:bodyPr vert="horz" lIns="94631" tIns="47316" rIns="94631" bIns="47316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721107"/>
            <a:ext cx="3076364" cy="513507"/>
          </a:xfrm>
          <a:prstGeom prst="rect">
            <a:avLst/>
          </a:prstGeom>
        </p:spPr>
        <p:txBody>
          <a:bodyPr vert="horz" lIns="94631" tIns="47316" rIns="94631" bIns="47316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4021295" y="9721107"/>
            <a:ext cx="3076364" cy="513507"/>
          </a:xfrm>
          <a:prstGeom prst="rect">
            <a:avLst/>
          </a:prstGeom>
        </p:spPr>
        <p:txBody>
          <a:bodyPr vert="horz" lIns="94631" tIns="47316" rIns="94631" bIns="47316" rtlCol="0" anchor="b"/>
          <a:lstStyle>
            <a:lvl1pPr algn="r">
              <a:defRPr sz="1200"/>
            </a:lvl1pPr>
          </a:lstStyle>
          <a:p>
            <a:fld id="{907A099A-5E79-495C-AD10-C0521CB44F7D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5195502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1" indent="0" algn="ctr">
              <a:buNone/>
              <a:defRPr sz="2000"/>
            </a:lvl2pPr>
            <a:lvl3pPr marL="914361" indent="0" algn="ctr">
              <a:buNone/>
              <a:defRPr sz="1800"/>
            </a:lvl3pPr>
            <a:lvl4pPr marL="1371543" indent="0" algn="ctr">
              <a:buNone/>
              <a:defRPr sz="1600"/>
            </a:lvl4pPr>
            <a:lvl5pPr marL="1828724" indent="0" algn="ctr">
              <a:buNone/>
              <a:defRPr sz="1600"/>
            </a:lvl5pPr>
            <a:lvl6pPr marL="2285904" indent="0" algn="ctr">
              <a:buNone/>
              <a:defRPr sz="1600"/>
            </a:lvl6pPr>
            <a:lvl7pPr marL="2743085" indent="0" algn="ctr">
              <a:buNone/>
              <a:defRPr sz="1600"/>
            </a:lvl7pPr>
            <a:lvl8pPr marL="3200266" indent="0" algn="ctr">
              <a:buNone/>
              <a:defRPr sz="1600"/>
            </a:lvl8pPr>
            <a:lvl9pPr marL="3657447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C64A8-A945-48CD-AE08-18D254EC42CB}" type="datetime1">
              <a:rPr lang="ko-KR" altLang="en-US" smtClean="0"/>
              <a:t>2023-10-16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47546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D1AD4-50D8-4A99-92C7-3C4AE2617756}" type="datetime1">
              <a:rPr lang="ko-KR" altLang="en-US" smtClean="0"/>
              <a:t>2023-10-16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30334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952F2-912B-4998-A5F8-13BDB7A81523}" type="datetime1">
              <a:rPr lang="ko-KR" altLang="en-US" smtClean="0"/>
              <a:t>2023-10-16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12559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A04FC-23F3-4E14-B9BC-AC2ACE388467}" type="datetime1">
              <a:rPr lang="ko-KR" altLang="en-US" smtClean="0"/>
              <a:t>2023-10-16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03617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81" y="1709740"/>
            <a:ext cx="8543925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81" y="4589466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6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0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8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4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C2700-5BF9-44D6-9E35-E6B6094A13A8}" type="datetime1">
              <a:rPr lang="ko-KR" altLang="en-US" smtClean="0"/>
              <a:t>2023-10-16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262955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1BF6E-EE3E-4418-A844-1D853A719A85}" type="datetime1">
              <a:rPr lang="ko-KR" altLang="en-US" smtClean="0"/>
              <a:t>2023-10-16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11573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9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30" y="1681164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1" indent="0">
              <a:buNone/>
              <a:defRPr sz="2000" b="1"/>
            </a:lvl2pPr>
            <a:lvl3pPr marL="914361" indent="0">
              <a:buNone/>
              <a:defRPr sz="1800" b="1"/>
            </a:lvl3pPr>
            <a:lvl4pPr marL="1371543" indent="0">
              <a:buNone/>
              <a:defRPr sz="1600" b="1"/>
            </a:lvl4pPr>
            <a:lvl5pPr marL="1828724" indent="0">
              <a:buNone/>
              <a:defRPr sz="1600" b="1"/>
            </a:lvl5pPr>
            <a:lvl6pPr marL="2285904" indent="0">
              <a:buNone/>
              <a:defRPr sz="1600" b="1"/>
            </a:lvl6pPr>
            <a:lvl7pPr marL="2743085" indent="0">
              <a:buNone/>
              <a:defRPr sz="1600" b="1"/>
            </a:lvl7pPr>
            <a:lvl8pPr marL="3200266" indent="0">
              <a:buNone/>
              <a:defRPr sz="1600" b="1"/>
            </a:lvl8pPr>
            <a:lvl9pPr marL="3657447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30" y="2505076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4" y="1681164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1" indent="0">
              <a:buNone/>
              <a:defRPr sz="2000" b="1"/>
            </a:lvl2pPr>
            <a:lvl3pPr marL="914361" indent="0">
              <a:buNone/>
              <a:defRPr sz="1800" b="1"/>
            </a:lvl3pPr>
            <a:lvl4pPr marL="1371543" indent="0">
              <a:buNone/>
              <a:defRPr sz="1600" b="1"/>
            </a:lvl4pPr>
            <a:lvl5pPr marL="1828724" indent="0">
              <a:buNone/>
              <a:defRPr sz="1600" b="1"/>
            </a:lvl5pPr>
            <a:lvl6pPr marL="2285904" indent="0">
              <a:buNone/>
              <a:defRPr sz="1600" b="1"/>
            </a:lvl6pPr>
            <a:lvl7pPr marL="2743085" indent="0">
              <a:buNone/>
              <a:defRPr sz="1600" b="1"/>
            </a:lvl7pPr>
            <a:lvl8pPr marL="3200266" indent="0">
              <a:buNone/>
              <a:defRPr sz="1600" b="1"/>
            </a:lvl8pPr>
            <a:lvl9pPr marL="3657447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4" y="2505076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743B6-3FA3-4A63-9906-A2A0FFC5AF22}" type="datetime1">
              <a:rPr lang="ko-KR" altLang="en-US" smtClean="0"/>
              <a:t>2023-10-16</a:t>
            </a:fld>
            <a:endParaRPr lang="ko-KR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05913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8E660-1801-4D94-AF72-79EEACA33FB2}" type="datetime1">
              <a:rPr lang="ko-KR" altLang="en-US" smtClean="0"/>
              <a:t>2023-10-16</a:t>
            </a:fld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73935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5E210-2C4E-4766-932D-275059BBEBD0}" type="datetime1">
              <a:rPr lang="ko-KR" altLang="en-US" smtClean="0"/>
              <a:t>2023-10-16</a:t>
            </a:fld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75209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4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1" y="987428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4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1" indent="0">
              <a:buNone/>
              <a:defRPr sz="1400"/>
            </a:lvl2pPr>
            <a:lvl3pPr marL="914361" indent="0">
              <a:buNone/>
              <a:defRPr sz="1200"/>
            </a:lvl3pPr>
            <a:lvl4pPr marL="1371543" indent="0">
              <a:buNone/>
              <a:defRPr sz="1000"/>
            </a:lvl4pPr>
            <a:lvl5pPr marL="1828724" indent="0">
              <a:buNone/>
              <a:defRPr sz="1000"/>
            </a:lvl5pPr>
            <a:lvl6pPr marL="2285904" indent="0">
              <a:buNone/>
              <a:defRPr sz="1000"/>
            </a:lvl6pPr>
            <a:lvl7pPr marL="2743085" indent="0">
              <a:buNone/>
              <a:defRPr sz="1000"/>
            </a:lvl7pPr>
            <a:lvl8pPr marL="3200266" indent="0">
              <a:buNone/>
              <a:defRPr sz="1000"/>
            </a:lvl8pPr>
            <a:lvl9pPr marL="3657447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51FDA-CFE3-4A40-ADC3-50CC6360078E}" type="datetime1">
              <a:rPr lang="ko-KR" altLang="en-US" smtClean="0"/>
              <a:t>2023-10-16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36725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4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1" y="987428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1" indent="0">
              <a:buNone/>
              <a:defRPr sz="2800"/>
            </a:lvl2pPr>
            <a:lvl3pPr marL="914361" indent="0">
              <a:buNone/>
              <a:defRPr sz="2400"/>
            </a:lvl3pPr>
            <a:lvl4pPr marL="1371543" indent="0">
              <a:buNone/>
              <a:defRPr sz="2000"/>
            </a:lvl4pPr>
            <a:lvl5pPr marL="1828724" indent="0">
              <a:buNone/>
              <a:defRPr sz="2000"/>
            </a:lvl5pPr>
            <a:lvl6pPr marL="2285904" indent="0">
              <a:buNone/>
              <a:defRPr sz="2000"/>
            </a:lvl6pPr>
            <a:lvl7pPr marL="2743085" indent="0">
              <a:buNone/>
              <a:defRPr sz="2000"/>
            </a:lvl7pPr>
            <a:lvl8pPr marL="3200266" indent="0">
              <a:buNone/>
              <a:defRPr sz="2000"/>
            </a:lvl8pPr>
            <a:lvl9pPr marL="3657447" indent="0">
              <a:buNone/>
              <a:defRPr sz="2000"/>
            </a:lvl9pPr>
          </a:lstStyle>
          <a:p>
            <a:r>
              <a:rPr lang="ko-KR" altLang="en-US" dirty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4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1" indent="0">
              <a:buNone/>
              <a:defRPr sz="1400"/>
            </a:lvl2pPr>
            <a:lvl3pPr marL="914361" indent="0">
              <a:buNone/>
              <a:defRPr sz="1200"/>
            </a:lvl3pPr>
            <a:lvl4pPr marL="1371543" indent="0">
              <a:buNone/>
              <a:defRPr sz="1000"/>
            </a:lvl4pPr>
            <a:lvl5pPr marL="1828724" indent="0">
              <a:buNone/>
              <a:defRPr sz="1000"/>
            </a:lvl5pPr>
            <a:lvl6pPr marL="2285904" indent="0">
              <a:buNone/>
              <a:defRPr sz="1000"/>
            </a:lvl6pPr>
            <a:lvl7pPr marL="2743085" indent="0">
              <a:buNone/>
              <a:defRPr sz="1000"/>
            </a:lvl7pPr>
            <a:lvl8pPr marL="3200266" indent="0">
              <a:buNone/>
              <a:defRPr sz="1000"/>
            </a:lvl8pPr>
            <a:lvl9pPr marL="3657447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E8951-5D90-4FC4-8D60-EB1F73E24A1A}" type="datetime1">
              <a:rPr lang="ko-KR" altLang="en-US" smtClean="0"/>
              <a:t>2023-10-16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3C9E2-296A-4F47-A406-9554A28437C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31590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9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9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3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CF6641-EB9F-4E92-A1A5-446EE5124FE9}" type="datetime1">
              <a:rPr lang="ko-KR" altLang="en-US" smtClean="0"/>
              <a:t>2023-10-16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4" y="6356353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3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83C9E2-296A-4F47-A406-9554A28437C9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0640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361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1" indent="-228591" algn="l" defTabSz="914361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72" indent="-228591" algn="l" defTabSz="914361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52" indent="-228591" algn="l" defTabSz="914361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33" indent="-228591" algn="l" defTabSz="914361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14" indent="-228591" algn="l" defTabSz="914361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5" indent="-228591" algn="l" defTabSz="914361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76" indent="-228591" algn="l" defTabSz="914361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57" indent="-228591" algn="l" defTabSz="914361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37" indent="-228591" algn="l" defTabSz="914361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1" algn="l" defTabSz="91436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1" algn="l" defTabSz="91436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3" algn="l" defTabSz="91436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4" algn="l" defTabSz="91436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4" algn="l" defTabSz="91436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85" algn="l" defTabSz="91436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66" algn="l" defTabSz="91436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47" algn="l" defTabSz="91436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/>
          <p:cNvSpPr/>
          <p:nvPr/>
        </p:nvSpPr>
        <p:spPr>
          <a:xfrm>
            <a:off x="7912522" y="6338776"/>
            <a:ext cx="136287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http://www.wintek.co.kr</a:t>
            </a:r>
            <a:endParaRPr lang="ko-KR" altLang="en-US" sz="800" u="sng" dirty="0">
              <a:solidFill>
                <a:schemeClr val="tx1">
                  <a:lumMod val="50000"/>
                  <a:lumOff val="50000"/>
                </a:schemeClr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9" name="제목 6"/>
          <p:cNvSpPr>
            <a:spLocks noGrp="1"/>
          </p:cNvSpPr>
          <p:nvPr>
            <p:ph type="ctrTitle"/>
          </p:nvPr>
        </p:nvSpPr>
        <p:spPr>
          <a:xfrm>
            <a:off x="278694" y="489948"/>
            <a:ext cx="9364837" cy="1557867"/>
          </a:xfrm>
        </p:spPr>
        <p:txBody>
          <a:bodyPr anchor="t">
            <a:normAutofit/>
          </a:bodyPr>
          <a:lstStyle/>
          <a:p>
            <a:pPr algn="l"/>
            <a:r>
              <a:rPr lang="en-US" altLang="ko-KR" sz="8000" b="1" spc="-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FMUX-128</a:t>
            </a:r>
            <a:endParaRPr lang="ko-KR" altLang="en-US" spc="-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4656" y="6370855"/>
            <a:ext cx="1306809" cy="144000"/>
          </a:xfrm>
          <a:prstGeom prst="rect">
            <a:avLst/>
          </a:prstGeom>
          <a:noFill/>
        </p:spPr>
      </p:pic>
      <p:sp>
        <p:nvSpPr>
          <p:cNvPr id="2" name="제목 6">
            <a:extLst>
              <a:ext uri="{FF2B5EF4-FFF2-40B4-BE49-F238E27FC236}">
                <a16:creationId xmlns:a16="http://schemas.microsoft.com/office/drawing/2014/main" id="{44333D80-7BA8-7273-0C4E-0F7FAFD4B400}"/>
              </a:ext>
            </a:extLst>
          </p:cNvPr>
          <p:cNvSpPr txBox="1">
            <a:spLocks/>
          </p:cNvSpPr>
          <p:nvPr/>
        </p:nvSpPr>
        <p:spPr>
          <a:xfrm>
            <a:off x="278694" y="1937744"/>
            <a:ext cx="9364837" cy="85625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361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99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4900" spc="-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EMS </a:t>
            </a:r>
            <a:r>
              <a:rPr lang="ko-KR" altLang="en-US" sz="4900" spc="-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설치 및 </a:t>
            </a:r>
            <a:r>
              <a:rPr lang="en-US" altLang="ko-KR" sz="4900" spc="-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MCU</a:t>
            </a:r>
            <a:r>
              <a:rPr lang="ko-KR" altLang="en-US" sz="4900" spc="-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ko-KR" sz="4900" spc="-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Upgrade</a:t>
            </a:r>
            <a:r>
              <a:rPr lang="ko-KR" altLang="en-US" sz="4900" spc="-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절차서</a:t>
            </a:r>
            <a:endParaRPr lang="ko-KR" altLang="en-US" spc="-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067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>
            <a:extLst>
              <a:ext uri="{FF2B5EF4-FFF2-40B4-BE49-F238E27FC236}">
                <a16:creationId xmlns:a16="http://schemas.microsoft.com/office/drawing/2014/main" id="{23816CCE-CDCB-D88D-70DB-4396390519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4656" y="6370855"/>
            <a:ext cx="1306809" cy="144000"/>
          </a:xfrm>
          <a:prstGeom prst="rect">
            <a:avLst/>
          </a:prstGeom>
          <a:noFill/>
        </p:spPr>
      </p:pic>
      <p:sp>
        <p:nvSpPr>
          <p:cNvPr id="2" name="사각형: 둥근 위쪽 모서리 1">
            <a:extLst>
              <a:ext uri="{FF2B5EF4-FFF2-40B4-BE49-F238E27FC236}">
                <a16:creationId xmlns:a16="http://schemas.microsoft.com/office/drawing/2014/main" id="{25B47D81-5B83-3EC7-A2B1-BA5DB0102A72}"/>
              </a:ext>
            </a:extLst>
          </p:cNvPr>
          <p:cNvSpPr/>
          <p:nvPr/>
        </p:nvSpPr>
        <p:spPr>
          <a:xfrm rot="5400000">
            <a:off x="5077850" y="-2770811"/>
            <a:ext cx="813146" cy="7607024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dirty="0">
              <a:solidFill>
                <a:prstClr val="black"/>
              </a:solidFill>
              <a:latin typeface="Arial"/>
              <a:ea typeface="맑은 고딕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EB1709A7-52BD-1DB0-56C7-CFCC17FC3B25}"/>
              </a:ext>
            </a:extLst>
          </p:cNvPr>
          <p:cNvGrpSpPr/>
          <p:nvPr/>
        </p:nvGrpSpPr>
        <p:grpSpPr>
          <a:xfrm>
            <a:off x="712392" y="626128"/>
            <a:ext cx="1465190" cy="813613"/>
            <a:chOff x="1405985" y="1484784"/>
            <a:chExt cx="1465190" cy="813613"/>
          </a:xfrm>
          <a:solidFill>
            <a:srgbClr val="F6AE2E"/>
          </a:solidFill>
        </p:grpSpPr>
        <p:sp>
          <p:nvSpPr>
            <p:cNvPr id="4" name="사각형: 둥근 위쪽 모서리 3">
              <a:extLst>
                <a:ext uri="{FF2B5EF4-FFF2-40B4-BE49-F238E27FC236}">
                  <a16:creationId xmlns:a16="http://schemas.microsoft.com/office/drawing/2014/main" id="{8B35900F-FD4F-81DF-5249-4A4653C6AF31}"/>
                </a:ext>
              </a:extLst>
            </p:cNvPr>
            <p:cNvSpPr/>
            <p:nvPr/>
          </p:nvSpPr>
          <p:spPr>
            <a:xfrm rot="16200000">
              <a:off x="1483672" y="1407097"/>
              <a:ext cx="813146" cy="968520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dirty="0">
                <a:solidFill>
                  <a:prstClr val="black"/>
                </a:solidFill>
                <a:latin typeface="Arial"/>
                <a:ea typeface="맑은 고딕"/>
              </a:endParaRPr>
            </a:p>
          </p:txBody>
        </p:sp>
        <p:sp>
          <p:nvSpPr>
            <p:cNvPr id="7" name="직각 삼각형 6">
              <a:extLst>
                <a:ext uri="{FF2B5EF4-FFF2-40B4-BE49-F238E27FC236}">
                  <a16:creationId xmlns:a16="http://schemas.microsoft.com/office/drawing/2014/main" id="{E4C56595-7D74-6138-AB76-6B9F3D97D7B6}"/>
                </a:ext>
              </a:extLst>
            </p:cNvPr>
            <p:cNvSpPr/>
            <p:nvPr/>
          </p:nvSpPr>
          <p:spPr>
            <a:xfrm rot="5400000">
              <a:off x="2216266" y="1643488"/>
              <a:ext cx="813147" cy="49667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dirty="0">
                <a:solidFill>
                  <a:prstClr val="black"/>
                </a:solidFill>
                <a:latin typeface="Arial"/>
                <a:ea typeface="맑은 고딕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8260A70F-8F53-A2ED-BA0A-93D0F909659B}"/>
              </a:ext>
            </a:extLst>
          </p:cNvPr>
          <p:cNvSpPr txBox="1"/>
          <p:nvPr/>
        </p:nvSpPr>
        <p:spPr>
          <a:xfrm>
            <a:off x="2485766" y="736789"/>
            <a:ext cx="3043453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pPr algn="l"/>
            <a:r>
              <a:rPr lang="en-US" altLang="ko-KR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MCU</a:t>
            </a:r>
            <a:r>
              <a:rPr lang="ko-KR" altLang="en-US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en-US" altLang="ko-KR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Upgrade</a:t>
            </a:r>
            <a:endParaRPr lang="ko-KR" altLang="en-US" sz="1200" b="1" dirty="0">
              <a:solidFill>
                <a:prstClr val="black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A5CEE51-ADD6-7D79-B52F-237EAD074A37}"/>
              </a:ext>
            </a:extLst>
          </p:cNvPr>
          <p:cNvSpPr txBox="1"/>
          <p:nvPr/>
        </p:nvSpPr>
        <p:spPr>
          <a:xfrm>
            <a:off x="830715" y="800869"/>
            <a:ext cx="57745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28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03</a:t>
            </a:r>
            <a:endParaRPr lang="ko-KR" altLang="en-US" sz="2800" b="1" dirty="0">
              <a:solidFill>
                <a:prstClr val="black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A2EA38F-6510-6CD8-0466-A521520C43DC}"/>
              </a:ext>
            </a:extLst>
          </p:cNvPr>
          <p:cNvSpPr txBox="1"/>
          <p:nvPr/>
        </p:nvSpPr>
        <p:spPr>
          <a:xfrm>
            <a:off x="1328499" y="859113"/>
            <a:ext cx="611495" cy="22258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STEP</a:t>
            </a:r>
            <a:endParaRPr lang="ko-KR" altLang="en-US" sz="1400" dirty="0">
              <a:solidFill>
                <a:prstClr val="black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1" name="Rectangle 236">
            <a:extLst>
              <a:ext uri="{FF2B5EF4-FFF2-40B4-BE49-F238E27FC236}">
                <a16:creationId xmlns:a16="http://schemas.microsoft.com/office/drawing/2014/main" id="{4B107C12-1166-0EAC-DE27-9E3EDDC6F335}"/>
              </a:ext>
            </a:extLst>
          </p:cNvPr>
          <p:cNvSpPr/>
          <p:nvPr/>
        </p:nvSpPr>
        <p:spPr>
          <a:xfrm rot="5400000">
            <a:off x="6607593" y="939723"/>
            <a:ext cx="813148" cy="191292"/>
          </a:xfrm>
          <a:prstGeom prst="rect">
            <a:avLst/>
          </a:prstGeom>
          <a:blipFill dpi="0" rotWithShape="1">
            <a:blip r:embed="rId3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dirty="0">
              <a:solidFill>
                <a:prstClr val="black"/>
              </a:solidFill>
              <a:latin typeface="Arial"/>
              <a:ea typeface="맑은 고딕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8176E26-F107-37DE-C496-265ACCA57279}"/>
              </a:ext>
            </a:extLst>
          </p:cNvPr>
          <p:cNvSpPr txBox="1"/>
          <p:nvPr/>
        </p:nvSpPr>
        <p:spPr>
          <a:xfrm>
            <a:off x="2485767" y="980954"/>
            <a:ext cx="4432753" cy="37927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000" b="1" dirty="0">
                <a:solidFill>
                  <a:srgbClr val="C00000">
                    <a:alpha val="65000"/>
                  </a:srgb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조회 버튼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을 통해 현재 파일 버전을 확인 하고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, Image File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을 선택하여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D</a:t>
            </a:r>
            <a:r>
              <a:rPr lang="en-US" altLang="ko-KR" sz="1000" b="1" dirty="0">
                <a:solidFill>
                  <a:srgbClr val="C00000">
                    <a:alpha val="65000"/>
                  </a:srgb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ownload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하면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PC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의 파일이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MCU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로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Download 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된다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.(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소요시간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1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분 이내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)</a:t>
            </a:r>
            <a:endParaRPr lang="ko-KR" altLang="en-US" sz="1000" dirty="0">
              <a:solidFill>
                <a:prstClr val="black">
                  <a:alpha val="65000"/>
                </a:prstClr>
              </a:solidFill>
              <a:latin typeface="Trebuchet MS" panose="020B0603020202020204" pitchFamily="34" charset="0"/>
              <a:ea typeface="맑은 고딕" panose="020B0503020000020004" pitchFamily="50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1E0CF4A2-6CD0-5DD6-0B11-244462BA29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170" y="1706763"/>
            <a:ext cx="3600000" cy="1765468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EAD6F5A2-3975-263B-5D7A-462DA5649E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72668" y="1649289"/>
            <a:ext cx="3600000" cy="1863481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9BC4977E-F22D-560B-B27D-88D794B07ED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68856" y="4355743"/>
            <a:ext cx="3600000" cy="1765468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6A3EC3C4-DC90-7659-8112-CE720014755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17309" y="4191447"/>
            <a:ext cx="1800000" cy="1919580"/>
          </a:xfrm>
          <a:prstGeom prst="rect">
            <a:avLst/>
          </a:prstGeom>
        </p:spPr>
      </p:pic>
      <p:cxnSp>
        <p:nvCxnSpPr>
          <p:cNvPr id="18" name="직선 화살표 연결선 17">
            <a:extLst>
              <a:ext uri="{FF2B5EF4-FFF2-40B4-BE49-F238E27FC236}">
                <a16:creationId xmlns:a16="http://schemas.microsoft.com/office/drawing/2014/main" id="{1C3634B1-4118-A166-575C-71656B7B31F6}"/>
              </a:ext>
            </a:extLst>
          </p:cNvPr>
          <p:cNvCxnSpPr>
            <a:cxnSpLocks/>
            <a:stCxn id="13" idx="3"/>
            <a:endCxn id="14" idx="1"/>
          </p:cNvCxnSpPr>
          <p:nvPr/>
        </p:nvCxnSpPr>
        <p:spPr>
          <a:xfrm flipV="1">
            <a:off x="4246170" y="2581030"/>
            <a:ext cx="1426498" cy="8467"/>
          </a:xfrm>
          <a:prstGeom prst="straightConnector1">
            <a:avLst/>
          </a:prstGeom>
          <a:ln w="73025" cap="rnd">
            <a:solidFill>
              <a:srgbClr val="5BC1DD"/>
            </a:solidFill>
            <a:prstDash val="sysDot"/>
            <a:round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화살표 연결선 20">
            <a:extLst>
              <a:ext uri="{FF2B5EF4-FFF2-40B4-BE49-F238E27FC236}">
                <a16:creationId xmlns:a16="http://schemas.microsoft.com/office/drawing/2014/main" id="{A376A2BE-92A2-3DA0-EDA8-84E6B17798E6}"/>
              </a:ext>
            </a:extLst>
          </p:cNvPr>
          <p:cNvCxnSpPr>
            <a:cxnSpLocks/>
            <a:stCxn id="14" idx="2"/>
            <a:endCxn id="16" idx="0"/>
          </p:cNvCxnSpPr>
          <p:nvPr/>
        </p:nvCxnSpPr>
        <p:spPr>
          <a:xfrm flipH="1">
            <a:off x="7468856" y="3512770"/>
            <a:ext cx="3812" cy="842973"/>
          </a:xfrm>
          <a:prstGeom prst="straightConnector1">
            <a:avLst/>
          </a:prstGeom>
          <a:ln w="73025" cap="rnd">
            <a:solidFill>
              <a:srgbClr val="5BC1DD"/>
            </a:solidFill>
            <a:prstDash val="sysDot"/>
            <a:round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화살표 연결선 23">
            <a:extLst>
              <a:ext uri="{FF2B5EF4-FFF2-40B4-BE49-F238E27FC236}">
                <a16:creationId xmlns:a16="http://schemas.microsoft.com/office/drawing/2014/main" id="{B9632634-B3EB-06D2-26AA-01AA253009CE}"/>
              </a:ext>
            </a:extLst>
          </p:cNvPr>
          <p:cNvCxnSpPr>
            <a:cxnSpLocks/>
            <a:stCxn id="16" idx="1"/>
          </p:cNvCxnSpPr>
          <p:nvPr/>
        </p:nvCxnSpPr>
        <p:spPr>
          <a:xfrm flipH="1">
            <a:off x="3412067" y="5238477"/>
            <a:ext cx="2256789" cy="40539"/>
          </a:xfrm>
          <a:prstGeom prst="straightConnector1">
            <a:avLst/>
          </a:prstGeom>
          <a:ln w="73025" cap="rnd">
            <a:solidFill>
              <a:srgbClr val="5BC1DD"/>
            </a:solidFill>
            <a:prstDash val="sysDot"/>
            <a:round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모서리가 둥근 직사각형 14">
            <a:extLst>
              <a:ext uri="{FF2B5EF4-FFF2-40B4-BE49-F238E27FC236}">
                <a16:creationId xmlns:a16="http://schemas.microsoft.com/office/drawing/2014/main" id="{8DAB0F46-12BD-B9C1-F79B-58EA1D24387D}"/>
              </a:ext>
            </a:extLst>
          </p:cNvPr>
          <p:cNvSpPr/>
          <p:nvPr/>
        </p:nvSpPr>
        <p:spPr>
          <a:xfrm>
            <a:off x="1727199" y="2880011"/>
            <a:ext cx="433449" cy="379655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46" name="모서리가 둥근 직사각형 14">
            <a:extLst>
              <a:ext uri="{FF2B5EF4-FFF2-40B4-BE49-F238E27FC236}">
                <a16:creationId xmlns:a16="http://schemas.microsoft.com/office/drawing/2014/main" id="{01037B20-7C21-4371-AE8C-AFCEBA94D2DC}"/>
              </a:ext>
            </a:extLst>
          </p:cNvPr>
          <p:cNvSpPr/>
          <p:nvPr/>
        </p:nvSpPr>
        <p:spPr>
          <a:xfrm>
            <a:off x="3903134" y="1950734"/>
            <a:ext cx="368438" cy="322712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47" name="모서리가 둥근 직사각형 14">
            <a:extLst>
              <a:ext uri="{FF2B5EF4-FFF2-40B4-BE49-F238E27FC236}">
                <a16:creationId xmlns:a16="http://schemas.microsoft.com/office/drawing/2014/main" id="{FAFD9592-463F-9C45-A364-FED2A20EB3EE}"/>
              </a:ext>
            </a:extLst>
          </p:cNvPr>
          <p:cNvSpPr/>
          <p:nvPr/>
        </p:nvSpPr>
        <p:spPr>
          <a:xfrm>
            <a:off x="6645728" y="2112090"/>
            <a:ext cx="948871" cy="275510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48" name="모서리가 둥근 직사각형 14">
            <a:extLst>
              <a:ext uri="{FF2B5EF4-FFF2-40B4-BE49-F238E27FC236}">
                <a16:creationId xmlns:a16="http://schemas.microsoft.com/office/drawing/2014/main" id="{9C4B9CFD-2D2E-C9C7-DF14-415DF9931AF0}"/>
              </a:ext>
            </a:extLst>
          </p:cNvPr>
          <p:cNvSpPr/>
          <p:nvPr/>
        </p:nvSpPr>
        <p:spPr>
          <a:xfrm>
            <a:off x="8357253" y="3291245"/>
            <a:ext cx="501263" cy="275510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49" name="모서리가 둥근 직사각형 14">
            <a:extLst>
              <a:ext uri="{FF2B5EF4-FFF2-40B4-BE49-F238E27FC236}">
                <a16:creationId xmlns:a16="http://schemas.microsoft.com/office/drawing/2014/main" id="{5233EDEF-2217-9E2A-10C7-EBD5870F3E7F}"/>
              </a:ext>
            </a:extLst>
          </p:cNvPr>
          <p:cNvSpPr/>
          <p:nvPr/>
        </p:nvSpPr>
        <p:spPr>
          <a:xfrm>
            <a:off x="8767593" y="4789845"/>
            <a:ext cx="501263" cy="275510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BC191E4-B71B-3AAF-D379-E8B580081A7C}"/>
              </a:ext>
            </a:extLst>
          </p:cNvPr>
          <p:cNvSpPr txBox="1"/>
          <p:nvPr/>
        </p:nvSpPr>
        <p:spPr>
          <a:xfrm>
            <a:off x="1626715" y="3259666"/>
            <a:ext cx="57745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2800" b="1" dirty="0">
                <a:solidFill>
                  <a:srgbClr val="FB6A52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1</a:t>
            </a:r>
            <a:endParaRPr lang="ko-KR" altLang="en-US" sz="2800" b="1" dirty="0">
              <a:solidFill>
                <a:srgbClr val="FB6A52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8E508C7-175E-0BC2-23CF-0EC46B3B195F}"/>
              </a:ext>
            </a:extLst>
          </p:cNvPr>
          <p:cNvSpPr txBox="1"/>
          <p:nvPr/>
        </p:nvSpPr>
        <p:spPr>
          <a:xfrm>
            <a:off x="4203951" y="1899716"/>
            <a:ext cx="57745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2800" b="1" dirty="0">
                <a:solidFill>
                  <a:srgbClr val="FB6A52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3</a:t>
            </a:r>
            <a:endParaRPr lang="ko-KR" altLang="en-US" sz="2800" b="1" dirty="0">
              <a:solidFill>
                <a:srgbClr val="FB6A52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52" name="모서리가 둥근 직사각형 14">
            <a:extLst>
              <a:ext uri="{FF2B5EF4-FFF2-40B4-BE49-F238E27FC236}">
                <a16:creationId xmlns:a16="http://schemas.microsoft.com/office/drawing/2014/main" id="{8C34C8C9-7BAD-9832-7710-8708DD832C4B}"/>
              </a:ext>
            </a:extLst>
          </p:cNvPr>
          <p:cNvSpPr/>
          <p:nvPr/>
        </p:nvSpPr>
        <p:spPr>
          <a:xfrm>
            <a:off x="2199663" y="2370651"/>
            <a:ext cx="992270" cy="169799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8E4D4A9-1224-67BD-969F-26794E197CB1}"/>
              </a:ext>
            </a:extLst>
          </p:cNvPr>
          <p:cNvSpPr txBox="1"/>
          <p:nvPr/>
        </p:nvSpPr>
        <p:spPr>
          <a:xfrm>
            <a:off x="2446170" y="2003281"/>
            <a:ext cx="57745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2800" b="1" dirty="0">
                <a:solidFill>
                  <a:srgbClr val="FB6A52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2</a:t>
            </a:r>
            <a:endParaRPr lang="ko-KR" altLang="en-US" sz="2800" b="1" dirty="0">
              <a:solidFill>
                <a:srgbClr val="FB6A52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10398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4E79D32-ED32-E072-8D14-31F4DD72C6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4656" y="6370855"/>
            <a:ext cx="1306809" cy="144000"/>
          </a:xfrm>
          <a:prstGeom prst="rect">
            <a:avLst/>
          </a:prstGeom>
          <a:noFill/>
        </p:spPr>
      </p:pic>
      <p:sp>
        <p:nvSpPr>
          <p:cNvPr id="2" name="사각형: 둥근 위쪽 모서리 1">
            <a:extLst>
              <a:ext uri="{FF2B5EF4-FFF2-40B4-BE49-F238E27FC236}">
                <a16:creationId xmlns:a16="http://schemas.microsoft.com/office/drawing/2014/main" id="{1A8B986D-D1BF-D558-7943-EBBD035858EB}"/>
              </a:ext>
            </a:extLst>
          </p:cNvPr>
          <p:cNvSpPr/>
          <p:nvPr/>
        </p:nvSpPr>
        <p:spPr>
          <a:xfrm rot="5400000">
            <a:off x="5077850" y="-2770811"/>
            <a:ext cx="813146" cy="7607024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dirty="0">
              <a:solidFill>
                <a:prstClr val="black"/>
              </a:solidFill>
              <a:latin typeface="Arial"/>
              <a:ea typeface="맑은 고딕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46AF1937-0B7C-56A9-4A23-BE3D9720E82B}"/>
              </a:ext>
            </a:extLst>
          </p:cNvPr>
          <p:cNvGrpSpPr/>
          <p:nvPr/>
        </p:nvGrpSpPr>
        <p:grpSpPr>
          <a:xfrm>
            <a:off x="712392" y="626128"/>
            <a:ext cx="1465190" cy="813613"/>
            <a:chOff x="1405985" y="1484784"/>
            <a:chExt cx="1465190" cy="813613"/>
          </a:xfrm>
          <a:solidFill>
            <a:srgbClr val="F6AE2E"/>
          </a:solidFill>
        </p:grpSpPr>
        <p:sp>
          <p:nvSpPr>
            <p:cNvPr id="6" name="사각형: 둥근 위쪽 모서리 5">
              <a:extLst>
                <a:ext uri="{FF2B5EF4-FFF2-40B4-BE49-F238E27FC236}">
                  <a16:creationId xmlns:a16="http://schemas.microsoft.com/office/drawing/2014/main" id="{D92940F2-86A8-1A8F-62E4-12A55C172B73}"/>
                </a:ext>
              </a:extLst>
            </p:cNvPr>
            <p:cNvSpPr/>
            <p:nvPr/>
          </p:nvSpPr>
          <p:spPr>
            <a:xfrm rot="16200000">
              <a:off x="1483672" y="1407097"/>
              <a:ext cx="813146" cy="968520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dirty="0">
                <a:solidFill>
                  <a:prstClr val="black"/>
                </a:solidFill>
                <a:latin typeface="Arial"/>
                <a:ea typeface="맑은 고딕"/>
              </a:endParaRPr>
            </a:p>
          </p:txBody>
        </p:sp>
        <p:sp>
          <p:nvSpPr>
            <p:cNvPr id="7" name="직각 삼각형 6">
              <a:extLst>
                <a:ext uri="{FF2B5EF4-FFF2-40B4-BE49-F238E27FC236}">
                  <a16:creationId xmlns:a16="http://schemas.microsoft.com/office/drawing/2014/main" id="{82BE5B90-24D4-CA98-7984-A86E704D6185}"/>
                </a:ext>
              </a:extLst>
            </p:cNvPr>
            <p:cNvSpPr/>
            <p:nvPr/>
          </p:nvSpPr>
          <p:spPr>
            <a:xfrm rot="5400000">
              <a:off x="2216266" y="1643488"/>
              <a:ext cx="813147" cy="49667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dirty="0">
                <a:solidFill>
                  <a:prstClr val="black"/>
                </a:solidFill>
                <a:latin typeface="Arial"/>
                <a:ea typeface="맑은 고딕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896BFD56-44DA-C7AA-2E0B-36AD6AAE91B7}"/>
              </a:ext>
            </a:extLst>
          </p:cNvPr>
          <p:cNvSpPr txBox="1"/>
          <p:nvPr/>
        </p:nvSpPr>
        <p:spPr>
          <a:xfrm>
            <a:off x="2485766" y="736789"/>
            <a:ext cx="3043453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pPr algn="l"/>
            <a:r>
              <a:rPr lang="en-US" altLang="ko-KR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MCU</a:t>
            </a:r>
            <a:r>
              <a:rPr lang="ko-KR" altLang="en-US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en-US" altLang="ko-KR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Upgrade</a:t>
            </a:r>
            <a:endParaRPr lang="ko-KR" altLang="en-US" sz="1200" b="1" dirty="0">
              <a:solidFill>
                <a:prstClr val="black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29AE25A-B8B0-BB3D-8DA0-8E6494A1716C}"/>
              </a:ext>
            </a:extLst>
          </p:cNvPr>
          <p:cNvSpPr txBox="1"/>
          <p:nvPr/>
        </p:nvSpPr>
        <p:spPr>
          <a:xfrm>
            <a:off x="830715" y="800869"/>
            <a:ext cx="57745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28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03</a:t>
            </a:r>
            <a:endParaRPr lang="ko-KR" altLang="en-US" sz="2800" b="1" dirty="0">
              <a:solidFill>
                <a:prstClr val="black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86029BF-E3B2-007A-F31E-51A85C824F8B}"/>
              </a:ext>
            </a:extLst>
          </p:cNvPr>
          <p:cNvSpPr txBox="1"/>
          <p:nvPr/>
        </p:nvSpPr>
        <p:spPr>
          <a:xfrm>
            <a:off x="1328499" y="859113"/>
            <a:ext cx="611495" cy="22258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STEP</a:t>
            </a:r>
            <a:endParaRPr lang="ko-KR" altLang="en-US" sz="1400" dirty="0">
              <a:solidFill>
                <a:prstClr val="black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1" name="Rectangle 236">
            <a:extLst>
              <a:ext uri="{FF2B5EF4-FFF2-40B4-BE49-F238E27FC236}">
                <a16:creationId xmlns:a16="http://schemas.microsoft.com/office/drawing/2014/main" id="{46A7B5E9-BAD2-EF3E-3DC3-D5BE3660D416}"/>
              </a:ext>
            </a:extLst>
          </p:cNvPr>
          <p:cNvSpPr/>
          <p:nvPr/>
        </p:nvSpPr>
        <p:spPr>
          <a:xfrm rot="5400000">
            <a:off x="7530463" y="939723"/>
            <a:ext cx="813148" cy="191292"/>
          </a:xfrm>
          <a:prstGeom prst="rect">
            <a:avLst/>
          </a:prstGeom>
          <a:blipFill dpi="0" rotWithShape="1">
            <a:blip r:embed="rId3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dirty="0">
              <a:solidFill>
                <a:prstClr val="black"/>
              </a:solidFill>
              <a:latin typeface="Arial"/>
              <a:ea typeface="맑은 고딕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568D4AB-437F-9140-F346-05F4929D1873}"/>
              </a:ext>
            </a:extLst>
          </p:cNvPr>
          <p:cNvSpPr txBox="1"/>
          <p:nvPr/>
        </p:nvSpPr>
        <p:spPr>
          <a:xfrm>
            <a:off x="2485767" y="980954"/>
            <a:ext cx="5557566" cy="9794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Download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가 완료되면 좌측의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Write 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버튼이 활성화 되는데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‘Write’ 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버튼을 클릭하면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MCU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의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Upgrade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가 진행된다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MCU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의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Upgrade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는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Flash ROM Erasing 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→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Writing 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→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Rebooting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으로 이루어지며</a:t>
            </a:r>
            <a:endParaRPr lang="en-US" altLang="ko-KR" sz="1000" dirty="0">
              <a:solidFill>
                <a:prstClr val="black">
                  <a:alpha val="65000"/>
                </a:prstClr>
              </a:solidFill>
              <a:latin typeface="Trebuchet MS" panose="020B0603020202020204" pitchFamily="34" charset="0"/>
              <a:ea typeface="맑은 고딕" panose="020B0503020000020004" pitchFamily="50" charset="-127"/>
            </a:endParaRPr>
          </a:p>
          <a:p>
            <a:pPr>
              <a:lnSpc>
                <a:spcPct val="130000"/>
              </a:lnSpc>
            </a:pP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소요 시간은 약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1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분 정도이다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*. MCU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 재 부팅으로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EMS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가 끊어지며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, 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다시 연결되었을 때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MCU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의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Version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을 확인한다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.</a:t>
            </a:r>
            <a:endParaRPr lang="ko-KR" altLang="en-US" sz="1000" dirty="0">
              <a:solidFill>
                <a:prstClr val="black">
                  <a:alpha val="65000"/>
                </a:prstClr>
              </a:solidFill>
              <a:latin typeface="Trebuchet MS" panose="020B0603020202020204" pitchFamily="34" charset="0"/>
              <a:ea typeface="맑은 고딕" panose="020B0503020000020004" pitchFamily="50" charset="-127"/>
            </a:endParaRPr>
          </a:p>
        </p:txBody>
      </p:sp>
      <p:cxnSp>
        <p:nvCxnSpPr>
          <p:cNvPr id="17" name="직선 화살표 연결선 16">
            <a:extLst>
              <a:ext uri="{FF2B5EF4-FFF2-40B4-BE49-F238E27FC236}">
                <a16:creationId xmlns:a16="http://schemas.microsoft.com/office/drawing/2014/main" id="{2184DE58-670C-B033-B9ED-7FBC6C4B8C2A}"/>
              </a:ext>
            </a:extLst>
          </p:cNvPr>
          <p:cNvCxnSpPr>
            <a:cxnSpLocks/>
            <a:stCxn id="20" idx="3"/>
            <a:endCxn id="26" idx="1"/>
          </p:cNvCxnSpPr>
          <p:nvPr/>
        </p:nvCxnSpPr>
        <p:spPr>
          <a:xfrm>
            <a:off x="4233332" y="3054059"/>
            <a:ext cx="1445472" cy="694"/>
          </a:xfrm>
          <a:prstGeom prst="straightConnector1">
            <a:avLst/>
          </a:prstGeom>
          <a:ln w="73025" cap="rnd">
            <a:solidFill>
              <a:srgbClr val="5BC1DD"/>
            </a:solidFill>
            <a:prstDash val="sysDot"/>
            <a:round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화살표 연결선 17">
            <a:extLst>
              <a:ext uri="{FF2B5EF4-FFF2-40B4-BE49-F238E27FC236}">
                <a16:creationId xmlns:a16="http://schemas.microsoft.com/office/drawing/2014/main" id="{85AD1B21-619F-0141-8571-504B5235C4A7}"/>
              </a:ext>
            </a:extLst>
          </p:cNvPr>
          <p:cNvCxnSpPr>
            <a:cxnSpLocks/>
            <a:endCxn id="28" idx="3"/>
          </p:cNvCxnSpPr>
          <p:nvPr/>
        </p:nvCxnSpPr>
        <p:spPr>
          <a:xfrm flipH="1">
            <a:off x="6213000" y="5544173"/>
            <a:ext cx="1265804" cy="0"/>
          </a:xfrm>
          <a:prstGeom prst="straightConnector1">
            <a:avLst/>
          </a:prstGeom>
          <a:ln w="73025" cap="rnd">
            <a:solidFill>
              <a:srgbClr val="5BC1DD"/>
            </a:solidFill>
            <a:prstDash val="sysDot"/>
            <a:round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그림 19">
            <a:extLst>
              <a:ext uri="{FF2B5EF4-FFF2-40B4-BE49-F238E27FC236}">
                <a16:creationId xmlns:a16="http://schemas.microsoft.com/office/drawing/2014/main" id="{7143E35D-6421-61E4-C21E-39C4F0E80A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332" y="2171325"/>
            <a:ext cx="3600000" cy="1765468"/>
          </a:xfrm>
          <a:prstGeom prst="rect">
            <a:avLst/>
          </a:prstGeom>
        </p:spPr>
      </p:pic>
      <p:pic>
        <p:nvPicPr>
          <p:cNvPr id="26" name="그림 25">
            <a:extLst>
              <a:ext uri="{FF2B5EF4-FFF2-40B4-BE49-F238E27FC236}">
                <a16:creationId xmlns:a16="http://schemas.microsoft.com/office/drawing/2014/main" id="{8F6E00CC-C6E0-C19F-00F7-F2D247693A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78804" y="2172019"/>
            <a:ext cx="3600000" cy="1765468"/>
          </a:xfrm>
          <a:prstGeom prst="rect">
            <a:avLst/>
          </a:prstGeom>
        </p:spPr>
      </p:pic>
      <p:pic>
        <p:nvPicPr>
          <p:cNvPr id="28" name="그림 27">
            <a:extLst>
              <a:ext uri="{FF2B5EF4-FFF2-40B4-BE49-F238E27FC236}">
                <a16:creationId xmlns:a16="http://schemas.microsoft.com/office/drawing/2014/main" id="{660858A9-42F0-FDCB-5FE0-88FA111393E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93000" y="4463420"/>
            <a:ext cx="2520000" cy="2161506"/>
          </a:xfrm>
          <a:prstGeom prst="rect">
            <a:avLst/>
          </a:prstGeom>
        </p:spPr>
      </p:pic>
      <p:cxnSp>
        <p:nvCxnSpPr>
          <p:cNvPr id="31" name="직선 화살표 연결선 30">
            <a:extLst>
              <a:ext uri="{FF2B5EF4-FFF2-40B4-BE49-F238E27FC236}">
                <a16:creationId xmlns:a16="http://schemas.microsoft.com/office/drawing/2014/main" id="{6BE24051-290A-1603-F9C9-E0E1A3B673D9}"/>
              </a:ext>
            </a:extLst>
          </p:cNvPr>
          <p:cNvCxnSpPr>
            <a:cxnSpLocks/>
            <a:stCxn id="26" idx="2"/>
          </p:cNvCxnSpPr>
          <p:nvPr/>
        </p:nvCxnSpPr>
        <p:spPr>
          <a:xfrm>
            <a:off x="7478804" y="3937487"/>
            <a:ext cx="0" cy="1665955"/>
          </a:xfrm>
          <a:prstGeom prst="straightConnector1">
            <a:avLst/>
          </a:prstGeom>
          <a:ln w="73025" cap="rnd">
            <a:solidFill>
              <a:srgbClr val="5BC1DD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모서리가 둥근 직사각형 14">
            <a:extLst>
              <a:ext uri="{FF2B5EF4-FFF2-40B4-BE49-F238E27FC236}">
                <a16:creationId xmlns:a16="http://schemas.microsoft.com/office/drawing/2014/main" id="{3EC32626-C415-E7AA-1E74-4FE8971C5B27}"/>
              </a:ext>
            </a:extLst>
          </p:cNvPr>
          <p:cNvSpPr/>
          <p:nvPr/>
        </p:nvSpPr>
        <p:spPr>
          <a:xfrm>
            <a:off x="1726349" y="3378655"/>
            <a:ext cx="410355" cy="313268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E06FE45-4363-FF98-58EB-F650F9A4E05D}"/>
              </a:ext>
            </a:extLst>
          </p:cNvPr>
          <p:cNvSpPr txBox="1"/>
          <p:nvPr/>
        </p:nvSpPr>
        <p:spPr>
          <a:xfrm>
            <a:off x="1622763" y="3716842"/>
            <a:ext cx="57745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2800" b="1" dirty="0">
                <a:solidFill>
                  <a:srgbClr val="FB6A52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1</a:t>
            </a:r>
            <a:endParaRPr lang="ko-KR" altLang="en-US" sz="2800" b="1" dirty="0">
              <a:solidFill>
                <a:srgbClr val="FB6A52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37" name="모서리가 둥근 직사각형 14">
            <a:extLst>
              <a:ext uri="{FF2B5EF4-FFF2-40B4-BE49-F238E27FC236}">
                <a16:creationId xmlns:a16="http://schemas.microsoft.com/office/drawing/2014/main" id="{178D62BD-6ECC-05BB-30DA-E21B76398EAF}"/>
              </a:ext>
            </a:extLst>
          </p:cNvPr>
          <p:cNvSpPr/>
          <p:nvPr/>
        </p:nvSpPr>
        <p:spPr>
          <a:xfrm>
            <a:off x="6246000" y="3411079"/>
            <a:ext cx="501933" cy="313268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660F232-2DAB-4888-A70B-78231CC0194E}"/>
              </a:ext>
            </a:extLst>
          </p:cNvPr>
          <p:cNvSpPr txBox="1"/>
          <p:nvPr/>
        </p:nvSpPr>
        <p:spPr>
          <a:xfrm>
            <a:off x="6208240" y="3706982"/>
            <a:ext cx="57745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2800" b="1" dirty="0">
                <a:solidFill>
                  <a:srgbClr val="FB6A52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2</a:t>
            </a:r>
            <a:endParaRPr lang="ko-KR" altLang="en-US" sz="2800" b="1" dirty="0">
              <a:solidFill>
                <a:srgbClr val="FB6A52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ED67E48-3105-F024-0F43-B23C78D40D0F}"/>
              </a:ext>
            </a:extLst>
          </p:cNvPr>
          <p:cNvSpPr txBox="1"/>
          <p:nvPr/>
        </p:nvSpPr>
        <p:spPr>
          <a:xfrm>
            <a:off x="7478804" y="5113286"/>
            <a:ext cx="1428176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1600" b="1" dirty="0">
                <a:solidFill>
                  <a:srgbClr val="C00000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EMS </a:t>
            </a:r>
            <a:r>
              <a:rPr lang="ko-KR" altLang="en-US" sz="1600" b="1" dirty="0">
                <a:solidFill>
                  <a:srgbClr val="C00000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재 접속</a:t>
            </a:r>
          </a:p>
        </p:txBody>
      </p:sp>
      <p:sp>
        <p:nvSpPr>
          <p:cNvPr id="40" name="모서리가 둥근 직사각형 14">
            <a:extLst>
              <a:ext uri="{FF2B5EF4-FFF2-40B4-BE49-F238E27FC236}">
                <a16:creationId xmlns:a16="http://schemas.microsoft.com/office/drawing/2014/main" id="{DEC2871C-EF2F-5631-416E-D1911433A6A1}"/>
              </a:ext>
            </a:extLst>
          </p:cNvPr>
          <p:cNvSpPr/>
          <p:nvPr/>
        </p:nvSpPr>
        <p:spPr>
          <a:xfrm>
            <a:off x="4101674" y="5121765"/>
            <a:ext cx="1702651" cy="232162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8D682BB-1900-5ACA-4568-75F0342A84F0}"/>
              </a:ext>
            </a:extLst>
          </p:cNvPr>
          <p:cNvSpPr txBox="1"/>
          <p:nvPr/>
        </p:nvSpPr>
        <p:spPr>
          <a:xfrm>
            <a:off x="2722685" y="5039336"/>
            <a:ext cx="1428176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1400" b="1" dirty="0">
                <a:solidFill>
                  <a:srgbClr val="C00000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Version</a:t>
            </a:r>
            <a:r>
              <a:rPr lang="ko-KR" altLang="en-US" sz="1400" b="1" dirty="0">
                <a:solidFill>
                  <a:srgbClr val="C00000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 확인</a:t>
            </a:r>
          </a:p>
        </p:txBody>
      </p:sp>
      <p:sp>
        <p:nvSpPr>
          <p:cNvPr id="42" name="모서리가 둥근 직사각형 14">
            <a:extLst>
              <a:ext uri="{FF2B5EF4-FFF2-40B4-BE49-F238E27FC236}">
                <a16:creationId xmlns:a16="http://schemas.microsoft.com/office/drawing/2014/main" id="{88E09379-A230-561F-1797-7468CED1D06D}"/>
              </a:ext>
            </a:extLst>
          </p:cNvPr>
          <p:cNvSpPr/>
          <p:nvPr/>
        </p:nvSpPr>
        <p:spPr>
          <a:xfrm>
            <a:off x="4635034" y="4545806"/>
            <a:ext cx="227479" cy="154550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2494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3617005C-618E-29D0-FE38-4BF43E1C91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886" y="1999615"/>
            <a:ext cx="4320000" cy="3705439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7A75B4A5-ABF0-3191-D1F3-B33526BDC2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3253" y="2354791"/>
            <a:ext cx="3638550" cy="2876550"/>
          </a:xfrm>
          <a:prstGeom prst="rect">
            <a:avLst/>
          </a:prstGeom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4B4DE9FF-1DC8-BC85-B38F-18E8B65187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4656" y="6370855"/>
            <a:ext cx="1306809" cy="144000"/>
          </a:xfrm>
          <a:prstGeom prst="rect">
            <a:avLst/>
          </a:prstGeom>
          <a:noFill/>
        </p:spPr>
      </p:pic>
      <p:sp>
        <p:nvSpPr>
          <p:cNvPr id="2" name="사각형: 둥근 위쪽 모서리 1">
            <a:extLst>
              <a:ext uri="{FF2B5EF4-FFF2-40B4-BE49-F238E27FC236}">
                <a16:creationId xmlns:a16="http://schemas.microsoft.com/office/drawing/2014/main" id="{AEF20829-F4BD-A54B-9548-2CB64B8712BB}"/>
              </a:ext>
            </a:extLst>
          </p:cNvPr>
          <p:cNvSpPr/>
          <p:nvPr/>
        </p:nvSpPr>
        <p:spPr>
          <a:xfrm rot="5400000">
            <a:off x="5077850" y="-2770811"/>
            <a:ext cx="813146" cy="7607024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dirty="0">
              <a:solidFill>
                <a:prstClr val="black"/>
              </a:solidFill>
              <a:latin typeface="Arial"/>
              <a:ea typeface="맑은 고딕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2284AB55-718A-29CC-463F-FCBE9FAF9DF7}"/>
              </a:ext>
            </a:extLst>
          </p:cNvPr>
          <p:cNvGrpSpPr/>
          <p:nvPr/>
        </p:nvGrpSpPr>
        <p:grpSpPr>
          <a:xfrm>
            <a:off x="712392" y="626128"/>
            <a:ext cx="1465190" cy="813613"/>
            <a:chOff x="1405985" y="1484784"/>
            <a:chExt cx="1465190" cy="813613"/>
          </a:xfrm>
          <a:solidFill>
            <a:srgbClr val="F6AE2E"/>
          </a:solidFill>
        </p:grpSpPr>
        <p:sp>
          <p:nvSpPr>
            <p:cNvPr id="5" name="사각형: 둥근 위쪽 모서리 4">
              <a:extLst>
                <a:ext uri="{FF2B5EF4-FFF2-40B4-BE49-F238E27FC236}">
                  <a16:creationId xmlns:a16="http://schemas.microsoft.com/office/drawing/2014/main" id="{68016E83-1508-BBF3-2A9F-2C9B02FA156D}"/>
                </a:ext>
              </a:extLst>
            </p:cNvPr>
            <p:cNvSpPr/>
            <p:nvPr/>
          </p:nvSpPr>
          <p:spPr>
            <a:xfrm rot="16200000">
              <a:off x="1483672" y="1407097"/>
              <a:ext cx="813146" cy="968520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dirty="0">
                <a:solidFill>
                  <a:prstClr val="black"/>
                </a:solidFill>
                <a:latin typeface="Arial"/>
                <a:ea typeface="맑은 고딕"/>
              </a:endParaRPr>
            </a:p>
          </p:txBody>
        </p:sp>
        <p:sp>
          <p:nvSpPr>
            <p:cNvPr id="8" name="직각 삼각형 7">
              <a:extLst>
                <a:ext uri="{FF2B5EF4-FFF2-40B4-BE49-F238E27FC236}">
                  <a16:creationId xmlns:a16="http://schemas.microsoft.com/office/drawing/2014/main" id="{E0F02039-9256-4FF8-202F-F0393D70EEFE}"/>
                </a:ext>
              </a:extLst>
            </p:cNvPr>
            <p:cNvSpPr/>
            <p:nvPr/>
          </p:nvSpPr>
          <p:spPr>
            <a:xfrm rot="5400000">
              <a:off x="2216266" y="1643488"/>
              <a:ext cx="813147" cy="49667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dirty="0">
                <a:solidFill>
                  <a:prstClr val="black"/>
                </a:solidFill>
                <a:latin typeface="Arial"/>
                <a:ea typeface="맑은 고딕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EB79BF7C-85A3-4184-509F-ACA8F81DFA7B}"/>
              </a:ext>
            </a:extLst>
          </p:cNvPr>
          <p:cNvSpPr txBox="1"/>
          <p:nvPr/>
        </p:nvSpPr>
        <p:spPr>
          <a:xfrm>
            <a:off x="2485766" y="736789"/>
            <a:ext cx="3043453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pPr algn="l"/>
            <a:r>
              <a:rPr lang="en-US" altLang="ko-KR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MCU</a:t>
            </a:r>
            <a:r>
              <a:rPr lang="ko-KR" altLang="en-US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en-US" altLang="ko-KR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Upgrade</a:t>
            </a:r>
            <a:endParaRPr lang="ko-KR" altLang="en-US" sz="1200" b="1" dirty="0">
              <a:solidFill>
                <a:prstClr val="black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1313384-DA07-F4BE-7FC5-A663701978E9}"/>
              </a:ext>
            </a:extLst>
          </p:cNvPr>
          <p:cNvSpPr txBox="1"/>
          <p:nvPr/>
        </p:nvSpPr>
        <p:spPr>
          <a:xfrm>
            <a:off x="830715" y="800869"/>
            <a:ext cx="57745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28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03</a:t>
            </a:r>
            <a:endParaRPr lang="ko-KR" altLang="en-US" sz="2800" b="1" dirty="0">
              <a:solidFill>
                <a:prstClr val="black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BF92F08-E0B4-DF94-AA34-7E1B45E6B2AF}"/>
              </a:ext>
            </a:extLst>
          </p:cNvPr>
          <p:cNvSpPr txBox="1"/>
          <p:nvPr/>
        </p:nvSpPr>
        <p:spPr>
          <a:xfrm>
            <a:off x="1328499" y="859113"/>
            <a:ext cx="611495" cy="22258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STEP</a:t>
            </a:r>
            <a:endParaRPr lang="ko-KR" altLang="en-US" sz="1400" dirty="0">
              <a:solidFill>
                <a:prstClr val="black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2" name="Rectangle 236">
            <a:extLst>
              <a:ext uri="{FF2B5EF4-FFF2-40B4-BE49-F238E27FC236}">
                <a16:creationId xmlns:a16="http://schemas.microsoft.com/office/drawing/2014/main" id="{237F6508-A700-FCB3-5397-E154BF52F5B9}"/>
              </a:ext>
            </a:extLst>
          </p:cNvPr>
          <p:cNvSpPr/>
          <p:nvPr/>
        </p:nvSpPr>
        <p:spPr>
          <a:xfrm rot="5400000">
            <a:off x="6607593" y="939723"/>
            <a:ext cx="813148" cy="191292"/>
          </a:xfrm>
          <a:prstGeom prst="rect">
            <a:avLst/>
          </a:prstGeom>
          <a:blipFill dpi="0" rotWithShape="1">
            <a:blip r:embed="rId5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dirty="0">
              <a:solidFill>
                <a:prstClr val="black"/>
              </a:solidFill>
              <a:latin typeface="Arial"/>
              <a:ea typeface="맑은 고딕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2FDAC75-B9B0-69E4-7070-EE2ACFCE42C9}"/>
              </a:ext>
            </a:extLst>
          </p:cNvPr>
          <p:cNvSpPr txBox="1"/>
          <p:nvPr/>
        </p:nvSpPr>
        <p:spPr>
          <a:xfrm>
            <a:off x="2485767" y="980954"/>
            <a:ext cx="4432753" cy="37927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Upgrade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가 완료되고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MCU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의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Version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이 확인되었으면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, MCU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의 슬롯타입에서</a:t>
            </a:r>
            <a:endParaRPr lang="en-US" altLang="ko-KR" sz="1000" dirty="0">
              <a:solidFill>
                <a:prstClr val="black">
                  <a:alpha val="65000"/>
                </a:prstClr>
              </a:solidFill>
              <a:latin typeface="Trebuchet MS" panose="020B0603020202020204" pitchFamily="34" charset="0"/>
              <a:ea typeface="맑은 고딕" panose="020B0503020000020004" pitchFamily="50" charset="-127"/>
            </a:endParaRPr>
          </a:p>
          <a:p>
            <a:pPr>
              <a:lnSpc>
                <a:spcPct val="130000"/>
              </a:lnSpc>
            </a:pP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새로운 유니트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‘</a:t>
            </a:r>
            <a:r>
              <a:rPr lang="en-US" altLang="ko-KR" sz="1000" b="1" dirty="0">
                <a:solidFill>
                  <a:srgbClr val="C00000">
                    <a:alpha val="65000"/>
                  </a:srgb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2OIU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’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가 새롭게 생성되었음을 확인할 수 있다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.</a:t>
            </a:r>
            <a:endParaRPr lang="ko-KR" altLang="en-US" sz="1000" dirty="0">
              <a:solidFill>
                <a:prstClr val="black">
                  <a:alpha val="65000"/>
                </a:prstClr>
              </a:solidFill>
              <a:latin typeface="Trebuchet MS" panose="020B060302020202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14" name="모서리가 둥근 직사각형 14">
            <a:extLst>
              <a:ext uri="{FF2B5EF4-FFF2-40B4-BE49-F238E27FC236}">
                <a16:creationId xmlns:a16="http://schemas.microsoft.com/office/drawing/2014/main" id="{5188CC26-BC3E-1919-29F6-5DBCC5DE6B26}"/>
              </a:ext>
            </a:extLst>
          </p:cNvPr>
          <p:cNvSpPr/>
          <p:nvPr/>
        </p:nvSpPr>
        <p:spPr>
          <a:xfrm>
            <a:off x="830715" y="2105075"/>
            <a:ext cx="497784" cy="313268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5" name="모서리가 둥근 직사각형 14">
            <a:extLst>
              <a:ext uri="{FF2B5EF4-FFF2-40B4-BE49-F238E27FC236}">
                <a16:creationId xmlns:a16="http://schemas.microsoft.com/office/drawing/2014/main" id="{E2D80090-463D-6A91-8DAF-BF72B6BBB56A}"/>
              </a:ext>
            </a:extLst>
          </p:cNvPr>
          <p:cNvSpPr/>
          <p:nvPr/>
        </p:nvSpPr>
        <p:spPr>
          <a:xfrm>
            <a:off x="5783715" y="3547533"/>
            <a:ext cx="430818" cy="220134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>
              <a:solidFill>
                <a:schemeClr val="tx1"/>
              </a:solidFill>
            </a:endParaRPr>
          </a:p>
        </p:txBody>
      </p:sp>
      <p:cxnSp>
        <p:nvCxnSpPr>
          <p:cNvPr id="16" name="직선 화살표 연결선 15">
            <a:extLst>
              <a:ext uri="{FF2B5EF4-FFF2-40B4-BE49-F238E27FC236}">
                <a16:creationId xmlns:a16="http://schemas.microsoft.com/office/drawing/2014/main" id="{3B5A3BB8-6C05-382C-F72B-E7CF04927E34}"/>
              </a:ext>
            </a:extLst>
          </p:cNvPr>
          <p:cNvCxnSpPr>
            <a:cxnSpLocks/>
            <a:stCxn id="19" idx="3"/>
            <a:endCxn id="3" idx="1"/>
          </p:cNvCxnSpPr>
          <p:nvPr/>
        </p:nvCxnSpPr>
        <p:spPr>
          <a:xfrm flipV="1">
            <a:off x="4546603" y="3793066"/>
            <a:ext cx="1136650" cy="613301"/>
          </a:xfrm>
          <a:prstGeom prst="straightConnector1">
            <a:avLst/>
          </a:prstGeom>
          <a:ln w="73025" cap="rnd">
            <a:solidFill>
              <a:srgbClr val="5BC1DD"/>
            </a:solidFill>
            <a:prstDash val="sysDot"/>
            <a:round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모서리가 둥근 직사각형 14">
            <a:extLst>
              <a:ext uri="{FF2B5EF4-FFF2-40B4-BE49-F238E27FC236}">
                <a16:creationId xmlns:a16="http://schemas.microsoft.com/office/drawing/2014/main" id="{90DA91E2-C52C-5CB5-1B93-5E9D17383B95}"/>
              </a:ext>
            </a:extLst>
          </p:cNvPr>
          <p:cNvSpPr/>
          <p:nvPr/>
        </p:nvSpPr>
        <p:spPr>
          <a:xfrm>
            <a:off x="4166584" y="4249733"/>
            <a:ext cx="380019" cy="313268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5583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>
            <a:extLst>
              <a:ext uri="{FF2B5EF4-FFF2-40B4-BE49-F238E27FC236}">
                <a16:creationId xmlns:a16="http://schemas.microsoft.com/office/drawing/2014/main" id="{078791D7-F1AE-792A-8F83-A0EB8926EF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4656" y="6370855"/>
            <a:ext cx="1306809" cy="144000"/>
          </a:xfrm>
          <a:prstGeom prst="rect">
            <a:avLst/>
          </a:prstGeom>
          <a:noFill/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BBB62290-A741-14EB-3374-7FE5D93CCF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789" y="1998132"/>
            <a:ext cx="4320000" cy="3240810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746BC612-0CF2-43C0-2A71-C2FBA89304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3883" y="2074336"/>
            <a:ext cx="3600000" cy="3087866"/>
          </a:xfrm>
          <a:prstGeom prst="rect">
            <a:avLst/>
          </a:prstGeom>
        </p:spPr>
      </p:pic>
      <p:cxnSp>
        <p:nvCxnSpPr>
          <p:cNvPr id="18" name="직선 화살표 연결선 17">
            <a:extLst>
              <a:ext uri="{FF2B5EF4-FFF2-40B4-BE49-F238E27FC236}">
                <a16:creationId xmlns:a16="http://schemas.microsoft.com/office/drawing/2014/main" id="{4221A9BE-51E6-26C8-F553-EC210D5144F9}"/>
              </a:ext>
            </a:extLst>
          </p:cNvPr>
          <p:cNvCxnSpPr>
            <a:cxnSpLocks/>
            <a:stCxn id="16" idx="3"/>
            <a:endCxn id="17" idx="1"/>
          </p:cNvCxnSpPr>
          <p:nvPr/>
        </p:nvCxnSpPr>
        <p:spPr>
          <a:xfrm flipV="1">
            <a:off x="4676789" y="3618269"/>
            <a:ext cx="997094" cy="268"/>
          </a:xfrm>
          <a:prstGeom prst="straightConnector1">
            <a:avLst/>
          </a:prstGeom>
          <a:ln w="73025" cap="rnd">
            <a:solidFill>
              <a:srgbClr val="5BC1DD"/>
            </a:solidFill>
            <a:prstDash val="sysDot"/>
            <a:round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모서리가 둥근 직사각형 14">
            <a:extLst>
              <a:ext uri="{FF2B5EF4-FFF2-40B4-BE49-F238E27FC236}">
                <a16:creationId xmlns:a16="http://schemas.microsoft.com/office/drawing/2014/main" id="{BAB93525-B635-F270-F067-AC106594BF54}"/>
              </a:ext>
            </a:extLst>
          </p:cNvPr>
          <p:cNvSpPr/>
          <p:nvPr/>
        </p:nvSpPr>
        <p:spPr>
          <a:xfrm>
            <a:off x="4250263" y="2503397"/>
            <a:ext cx="358789" cy="2034736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22" name="모서리가 둥근 직사각형 14">
            <a:extLst>
              <a:ext uri="{FF2B5EF4-FFF2-40B4-BE49-F238E27FC236}">
                <a16:creationId xmlns:a16="http://schemas.microsoft.com/office/drawing/2014/main" id="{FE0FA4A9-442A-F202-622A-8A07AA6746DE}"/>
              </a:ext>
            </a:extLst>
          </p:cNvPr>
          <p:cNvSpPr/>
          <p:nvPr/>
        </p:nvSpPr>
        <p:spPr>
          <a:xfrm>
            <a:off x="6375396" y="2858997"/>
            <a:ext cx="2194867" cy="299070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23" name="모서리가 둥근 직사각형 14">
            <a:extLst>
              <a:ext uri="{FF2B5EF4-FFF2-40B4-BE49-F238E27FC236}">
                <a16:creationId xmlns:a16="http://schemas.microsoft.com/office/drawing/2014/main" id="{988DB1E1-4819-9FA6-4674-112F6846454D}"/>
              </a:ext>
            </a:extLst>
          </p:cNvPr>
          <p:cNvSpPr/>
          <p:nvPr/>
        </p:nvSpPr>
        <p:spPr>
          <a:xfrm>
            <a:off x="7014168" y="2167597"/>
            <a:ext cx="317966" cy="236936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6" name="사각형: 둥근 위쪽 모서리 5">
            <a:extLst>
              <a:ext uri="{FF2B5EF4-FFF2-40B4-BE49-F238E27FC236}">
                <a16:creationId xmlns:a16="http://schemas.microsoft.com/office/drawing/2014/main" id="{9A197A08-9CAC-F516-D25B-6B932C4CBB26}"/>
              </a:ext>
            </a:extLst>
          </p:cNvPr>
          <p:cNvSpPr/>
          <p:nvPr/>
        </p:nvSpPr>
        <p:spPr>
          <a:xfrm rot="5400000">
            <a:off x="5077850" y="-2770811"/>
            <a:ext cx="813146" cy="7607024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dirty="0">
              <a:solidFill>
                <a:prstClr val="black"/>
              </a:solidFill>
              <a:latin typeface="Arial"/>
              <a:ea typeface="맑은 고딕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CA76B160-812C-8B3E-7CB3-2AEC5DA1F985}"/>
              </a:ext>
            </a:extLst>
          </p:cNvPr>
          <p:cNvGrpSpPr/>
          <p:nvPr/>
        </p:nvGrpSpPr>
        <p:grpSpPr>
          <a:xfrm>
            <a:off x="712392" y="626128"/>
            <a:ext cx="1465190" cy="813613"/>
            <a:chOff x="1405985" y="1484784"/>
            <a:chExt cx="1465190" cy="813613"/>
          </a:xfrm>
          <a:solidFill>
            <a:srgbClr val="F6AE2E"/>
          </a:solidFill>
        </p:grpSpPr>
        <p:sp>
          <p:nvSpPr>
            <p:cNvPr id="12" name="사각형: 둥근 위쪽 모서리 11">
              <a:extLst>
                <a:ext uri="{FF2B5EF4-FFF2-40B4-BE49-F238E27FC236}">
                  <a16:creationId xmlns:a16="http://schemas.microsoft.com/office/drawing/2014/main" id="{3B5BDDB5-6B89-D74B-C674-BB48920C31F7}"/>
                </a:ext>
              </a:extLst>
            </p:cNvPr>
            <p:cNvSpPr/>
            <p:nvPr/>
          </p:nvSpPr>
          <p:spPr>
            <a:xfrm rot="16200000">
              <a:off x="1483672" y="1407097"/>
              <a:ext cx="813146" cy="968520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dirty="0">
                <a:solidFill>
                  <a:prstClr val="black"/>
                </a:solidFill>
                <a:latin typeface="Arial"/>
                <a:ea typeface="맑은 고딕"/>
              </a:endParaRPr>
            </a:p>
          </p:txBody>
        </p:sp>
        <p:sp>
          <p:nvSpPr>
            <p:cNvPr id="13" name="직각 삼각형 12">
              <a:extLst>
                <a:ext uri="{FF2B5EF4-FFF2-40B4-BE49-F238E27FC236}">
                  <a16:creationId xmlns:a16="http://schemas.microsoft.com/office/drawing/2014/main" id="{BF769D15-68D4-D9C8-2385-53B65233A643}"/>
                </a:ext>
              </a:extLst>
            </p:cNvPr>
            <p:cNvSpPr/>
            <p:nvPr/>
          </p:nvSpPr>
          <p:spPr>
            <a:xfrm rot="5400000">
              <a:off x="2216266" y="1643488"/>
              <a:ext cx="813147" cy="49667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dirty="0">
                <a:solidFill>
                  <a:prstClr val="black"/>
                </a:solidFill>
                <a:latin typeface="Arial"/>
                <a:ea typeface="맑은 고딕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5310A1B5-D3DE-8363-9AE4-6B57630005C2}"/>
              </a:ext>
            </a:extLst>
          </p:cNvPr>
          <p:cNvSpPr txBox="1"/>
          <p:nvPr/>
        </p:nvSpPr>
        <p:spPr>
          <a:xfrm>
            <a:off x="2485766" y="736789"/>
            <a:ext cx="3043453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pPr algn="l"/>
            <a:r>
              <a:rPr lang="en-US" altLang="ko-KR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MCU</a:t>
            </a:r>
            <a:r>
              <a:rPr lang="ko-KR" altLang="en-US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en-US" altLang="ko-KR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DB Restore</a:t>
            </a:r>
            <a:endParaRPr lang="ko-KR" altLang="en-US" sz="1200" b="1" dirty="0">
              <a:solidFill>
                <a:prstClr val="black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2376EC4-7709-1E27-9032-30827D7C1942}"/>
              </a:ext>
            </a:extLst>
          </p:cNvPr>
          <p:cNvSpPr txBox="1"/>
          <p:nvPr/>
        </p:nvSpPr>
        <p:spPr>
          <a:xfrm>
            <a:off x="830715" y="800869"/>
            <a:ext cx="57745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28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03</a:t>
            </a:r>
            <a:endParaRPr lang="ko-KR" altLang="en-US" sz="2800" b="1" dirty="0">
              <a:solidFill>
                <a:prstClr val="black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EB5CC70-1067-9CE5-19FA-C42C3560D82F}"/>
              </a:ext>
            </a:extLst>
          </p:cNvPr>
          <p:cNvSpPr txBox="1"/>
          <p:nvPr/>
        </p:nvSpPr>
        <p:spPr>
          <a:xfrm>
            <a:off x="1328499" y="859113"/>
            <a:ext cx="611495" cy="22258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STEP</a:t>
            </a:r>
            <a:endParaRPr lang="ko-KR" altLang="en-US" sz="1400" dirty="0">
              <a:solidFill>
                <a:prstClr val="black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5" name="Rectangle 236">
            <a:extLst>
              <a:ext uri="{FF2B5EF4-FFF2-40B4-BE49-F238E27FC236}">
                <a16:creationId xmlns:a16="http://schemas.microsoft.com/office/drawing/2014/main" id="{A57989C9-C0A2-C089-B1E2-13ED202F8AAD}"/>
              </a:ext>
            </a:extLst>
          </p:cNvPr>
          <p:cNvSpPr/>
          <p:nvPr/>
        </p:nvSpPr>
        <p:spPr>
          <a:xfrm rot="5400000">
            <a:off x="6607593" y="939723"/>
            <a:ext cx="813148" cy="191292"/>
          </a:xfrm>
          <a:prstGeom prst="rect">
            <a:avLst/>
          </a:prstGeom>
          <a:blipFill dpi="0" rotWithShape="1">
            <a:blip r:embed="rId5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dirty="0">
              <a:solidFill>
                <a:prstClr val="black"/>
              </a:solidFill>
              <a:latin typeface="Arial"/>
              <a:ea typeface="맑은 고딕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3175A91-9148-C234-21D8-844EBF63FF43}"/>
              </a:ext>
            </a:extLst>
          </p:cNvPr>
          <p:cNvSpPr txBox="1"/>
          <p:nvPr/>
        </p:nvSpPr>
        <p:spPr>
          <a:xfrm>
            <a:off x="2485767" y="980954"/>
            <a:ext cx="4432753" cy="37927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MCU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의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Upgrade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가 완료되었으면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, Backup 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받았던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MCU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의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DB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를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Restore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하여 설정을 마무리 한다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.</a:t>
            </a:r>
            <a:endParaRPr lang="ko-KR" altLang="en-US" sz="1000" dirty="0">
              <a:solidFill>
                <a:prstClr val="black">
                  <a:alpha val="65000"/>
                </a:prstClr>
              </a:solidFill>
              <a:latin typeface="Trebuchet MS" panose="020B0603020202020204" pitchFamily="34" charset="0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235878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>
            <a:extLst>
              <a:ext uri="{FF2B5EF4-FFF2-40B4-BE49-F238E27FC236}">
                <a16:creationId xmlns:a16="http://schemas.microsoft.com/office/drawing/2014/main" id="{3906803F-C358-60E8-26D6-3236B685BA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987" y="2284771"/>
            <a:ext cx="6120000" cy="3001295"/>
          </a:xfrm>
          <a:prstGeom prst="rect">
            <a:avLst/>
          </a:prstGeom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23816CCE-CDCB-D88D-70DB-4396390519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4656" y="6370855"/>
            <a:ext cx="1306809" cy="144000"/>
          </a:xfrm>
          <a:prstGeom prst="rect">
            <a:avLst/>
          </a:prstGeom>
          <a:noFill/>
        </p:spPr>
      </p:pic>
      <p:sp>
        <p:nvSpPr>
          <p:cNvPr id="45" name="모서리가 둥근 직사각형 14">
            <a:extLst>
              <a:ext uri="{FF2B5EF4-FFF2-40B4-BE49-F238E27FC236}">
                <a16:creationId xmlns:a16="http://schemas.microsoft.com/office/drawing/2014/main" id="{8DAB0F46-12BD-B9C1-F79B-58EA1D24387D}"/>
              </a:ext>
            </a:extLst>
          </p:cNvPr>
          <p:cNvSpPr/>
          <p:nvPr/>
        </p:nvSpPr>
        <p:spPr>
          <a:xfrm>
            <a:off x="4691068" y="3441693"/>
            <a:ext cx="1684333" cy="241307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BC191E4-B71B-3AAF-D379-E8B580081A7C}"/>
              </a:ext>
            </a:extLst>
          </p:cNvPr>
          <p:cNvSpPr txBox="1"/>
          <p:nvPr/>
        </p:nvSpPr>
        <p:spPr>
          <a:xfrm>
            <a:off x="6240286" y="3379115"/>
            <a:ext cx="57745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2800" b="1" dirty="0">
                <a:solidFill>
                  <a:srgbClr val="FB6A52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1</a:t>
            </a:r>
            <a:endParaRPr lang="ko-KR" altLang="en-US" sz="2800" b="1" dirty="0">
              <a:solidFill>
                <a:srgbClr val="FB6A52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9" name="사각형: 둥근 위쪽 모서리 18">
            <a:extLst>
              <a:ext uri="{FF2B5EF4-FFF2-40B4-BE49-F238E27FC236}">
                <a16:creationId xmlns:a16="http://schemas.microsoft.com/office/drawing/2014/main" id="{FA06E990-FA0F-78AA-0594-C872C6B6F400}"/>
              </a:ext>
            </a:extLst>
          </p:cNvPr>
          <p:cNvSpPr/>
          <p:nvPr/>
        </p:nvSpPr>
        <p:spPr>
          <a:xfrm rot="5400000">
            <a:off x="5077850" y="-2770811"/>
            <a:ext cx="813146" cy="7607024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dirty="0">
              <a:solidFill>
                <a:prstClr val="black"/>
              </a:solidFill>
              <a:latin typeface="Arial"/>
              <a:ea typeface="맑은 고딕"/>
            </a:endParaRP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D9666833-6B18-5D98-E982-DDB07182431B}"/>
              </a:ext>
            </a:extLst>
          </p:cNvPr>
          <p:cNvGrpSpPr/>
          <p:nvPr/>
        </p:nvGrpSpPr>
        <p:grpSpPr>
          <a:xfrm>
            <a:off x="712392" y="626128"/>
            <a:ext cx="1465190" cy="813613"/>
            <a:chOff x="1405985" y="1484784"/>
            <a:chExt cx="1465190" cy="813613"/>
          </a:xfrm>
          <a:solidFill>
            <a:srgbClr val="F6AE2E"/>
          </a:solidFill>
        </p:grpSpPr>
        <p:sp>
          <p:nvSpPr>
            <p:cNvPr id="22" name="사각형: 둥근 위쪽 모서리 21">
              <a:extLst>
                <a:ext uri="{FF2B5EF4-FFF2-40B4-BE49-F238E27FC236}">
                  <a16:creationId xmlns:a16="http://schemas.microsoft.com/office/drawing/2014/main" id="{4D5EA813-1F71-6A25-C064-33FF83BB6AB1}"/>
                </a:ext>
              </a:extLst>
            </p:cNvPr>
            <p:cNvSpPr/>
            <p:nvPr/>
          </p:nvSpPr>
          <p:spPr>
            <a:xfrm rot="16200000">
              <a:off x="1483672" y="1407097"/>
              <a:ext cx="813146" cy="968520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dirty="0">
                <a:solidFill>
                  <a:prstClr val="black"/>
                </a:solidFill>
                <a:latin typeface="Arial"/>
                <a:ea typeface="맑은 고딕"/>
              </a:endParaRPr>
            </a:p>
          </p:txBody>
        </p:sp>
        <p:sp>
          <p:nvSpPr>
            <p:cNvPr id="23" name="직각 삼각형 22">
              <a:extLst>
                <a:ext uri="{FF2B5EF4-FFF2-40B4-BE49-F238E27FC236}">
                  <a16:creationId xmlns:a16="http://schemas.microsoft.com/office/drawing/2014/main" id="{29598AD9-70B6-2F00-BE88-E0BD6A4CA1BB}"/>
                </a:ext>
              </a:extLst>
            </p:cNvPr>
            <p:cNvSpPr/>
            <p:nvPr/>
          </p:nvSpPr>
          <p:spPr>
            <a:xfrm rot="5400000">
              <a:off x="2216266" y="1643488"/>
              <a:ext cx="813147" cy="49667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dirty="0">
                <a:solidFill>
                  <a:prstClr val="black"/>
                </a:solidFill>
                <a:latin typeface="Arial"/>
                <a:ea typeface="맑은 고딕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97D4053E-7EAC-A22A-D983-16A9FFF5F0F5}"/>
              </a:ext>
            </a:extLst>
          </p:cNvPr>
          <p:cNvSpPr txBox="1"/>
          <p:nvPr/>
        </p:nvSpPr>
        <p:spPr>
          <a:xfrm>
            <a:off x="2485766" y="736789"/>
            <a:ext cx="3043453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pPr algn="l"/>
            <a:r>
              <a:rPr lang="en-US" altLang="ko-KR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MCU</a:t>
            </a:r>
            <a:r>
              <a:rPr lang="ko-KR" altLang="en-US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en-US" altLang="ko-KR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DB Restore</a:t>
            </a:r>
            <a:endParaRPr lang="ko-KR" altLang="en-US" sz="1200" b="1" dirty="0">
              <a:solidFill>
                <a:prstClr val="black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3F80E65-2785-9D28-B50F-0069669FDBBC}"/>
              </a:ext>
            </a:extLst>
          </p:cNvPr>
          <p:cNvSpPr txBox="1"/>
          <p:nvPr/>
        </p:nvSpPr>
        <p:spPr>
          <a:xfrm>
            <a:off x="830715" y="800869"/>
            <a:ext cx="57745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28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03</a:t>
            </a:r>
            <a:endParaRPr lang="ko-KR" altLang="en-US" sz="2800" b="1" dirty="0">
              <a:solidFill>
                <a:prstClr val="black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2251FD2-78F1-D077-F475-85B22E330C56}"/>
              </a:ext>
            </a:extLst>
          </p:cNvPr>
          <p:cNvSpPr txBox="1"/>
          <p:nvPr/>
        </p:nvSpPr>
        <p:spPr>
          <a:xfrm>
            <a:off x="1328499" y="859113"/>
            <a:ext cx="611495" cy="22258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STEP</a:t>
            </a:r>
            <a:endParaRPr lang="ko-KR" altLang="en-US" sz="1400" dirty="0">
              <a:solidFill>
                <a:prstClr val="black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8" name="Rectangle 236">
            <a:extLst>
              <a:ext uri="{FF2B5EF4-FFF2-40B4-BE49-F238E27FC236}">
                <a16:creationId xmlns:a16="http://schemas.microsoft.com/office/drawing/2014/main" id="{53B3644E-1E90-CCF3-7357-356BF6D64BAF}"/>
              </a:ext>
            </a:extLst>
          </p:cNvPr>
          <p:cNvSpPr/>
          <p:nvPr/>
        </p:nvSpPr>
        <p:spPr>
          <a:xfrm rot="5400000">
            <a:off x="8770364" y="937054"/>
            <a:ext cx="813148" cy="191292"/>
          </a:xfrm>
          <a:prstGeom prst="rect">
            <a:avLst/>
          </a:prstGeom>
          <a:blipFill dpi="0" rotWithShape="1">
            <a:blip r:embed="rId4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dirty="0">
              <a:solidFill>
                <a:prstClr val="black"/>
              </a:solidFill>
              <a:latin typeface="Arial"/>
              <a:ea typeface="맑은 고딕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9703799-B21C-9172-D6C1-7B43A58C8E1D}"/>
              </a:ext>
            </a:extLst>
          </p:cNvPr>
          <p:cNvSpPr txBox="1"/>
          <p:nvPr/>
        </p:nvSpPr>
        <p:spPr>
          <a:xfrm>
            <a:off x="2485766" y="980954"/>
            <a:ext cx="6357937" cy="37952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아래의 순서대로 클릭하여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PC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에 저장된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MCU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의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DB File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을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MCU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로 전송한다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. (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소요 시간 수초 이내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)</a:t>
            </a:r>
          </a:p>
          <a:p>
            <a:pPr>
              <a:lnSpc>
                <a:spcPct val="130000"/>
              </a:lnSpc>
            </a:pP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저장 폴더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( C</a:t>
            </a:r>
            <a:r>
              <a:rPr lang="en-US" altLang="ko-KR" sz="1000" b="1" dirty="0">
                <a:solidFill>
                  <a:srgbClr val="C00000">
                    <a:alpha val="65000"/>
                  </a:srgb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:\WTEMS\SOFT_2E1\DataBase\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COT_DB_(EMS IP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주소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)_(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저장 날짜 및 시간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)_(MCU Version).db)</a:t>
            </a:r>
            <a:endParaRPr lang="ko-KR" altLang="en-US" sz="1000" dirty="0">
              <a:solidFill>
                <a:prstClr val="black">
                  <a:alpha val="65000"/>
                </a:prstClr>
              </a:solidFill>
              <a:latin typeface="Trebuchet MS" panose="020B060302020202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32" name="모서리가 둥근 직사각형 14">
            <a:extLst>
              <a:ext uri="{FF2B5EF4-FFF2-40B4-BE49-F238E27FC236}">
                <a16:creationId xmlns:a16="http://schemas.microsoft.com/office/drawing/2014/main" id="{4FD86E73-CDF2-F123-5D77-750E3F1D71F0}"/>
              </a:ext>
            </a:extLst>
          </p:cNvPr>
          <p:cNvSpPr/>
          <p:nvPr/>
        </p:nvSpPr>
        <p:spPr>
          <a:xfrm>
            <a:off x="4085702" y="3139462"/>
            <a:ext cx="1184848" cy="241307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DD8FA36-2994-AC0B-97F4-326FEE217FED}"/>
              </a:ext>
            </a:extLst>
          </p:cNvPr>
          <p:cNvSpPr txBox="1"/>
          <p:nvPr/>
        </p:nvSpPr>
        <p:spPr>
          <a:xfrm>
            <a:off x="3664750" y="3023515"/>
            <a:ext cx="57745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2800" b="1" dirty="0">
                <a:solidFill>
                  <a:srgbClr val="FB6A52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2</a:t>
            </a:r>
            <a:endParaRPr lang="ko-KR" altLang="en-US" sz="2800" b="1" dirty="0">
              <a:solidFill>
                <a:srgbClr val="FB6A52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34" name="모서리가 둥근 직사각형 14">
            <a:extLst>
              <a:ext uri="{FF2B5EF4-FFF2-40B4-BE49-F238E27FC236}">
                <a16:creationId xmlns:a16="http://schemas.microsoft.com/office/drawing/2014/main" id="{12D41962-5ECF-D1FB-F95B-F58FDD927BC5}"/>
              </a:ext>
            </a:extLst>
          </p:cNvPr>
          <p:cNvSpPr/>
          <p:nvPr/>
        </p:nvSpPr>
        <p:spPr>
          <a:xfrm>
            <a:off x="5648375" y="3130994"/>
            <a:ext cx="710092" cy="254835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0B81D83-CFBA-C9F9-DC76-CE99406394EA}"/>
              </a:ext>
            </a:extLst>
          </p:cNvPr>
          <p:cNvSpPr txBox="1"/>
          <p:nvPr/>
        </p:nvSpPr>
        <p:spPr>
          <a:xfrm>
            <a:off x="5709932" y="2508819"/>
            <a:ext cx="57745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2800" b="1" dirty="0">
                <a:solidFill>
                  <a:srgbClr val="FB6A52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3</a:t>
            </a:r>
            <a:endParaRPr lang="ko-KR" altLang="en-US" sz="2800" b="1" dirty="0">
              <a:solidFill>
                <a:srgbClr val="FB6A52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36" name="모서리가 둥근 직사각형 14">
            <a:extLst>
              <a:ext uri="{FF2B5EF4-FFF2-40B4-BE49-F238E27FC236}">
                <a16:creationId xmlns:a16="http://schemas.microsoft.com/office/drawing/2014/main" id="{CA0DEB79-C35C-37CD-3521-D6AFD7713546}"/>
              </a:ext>
            </a:extLst>
          </p:cNvPr>
          <p:cNvSpPr/>
          <p:nvPr/>
        </p:nvSpPr>
        <p:spPr>
          <a:xfrm>
            <a:off x="3014646" y="3831161"/>
            <a:ext cx="3225287" cy="638781"/>
          </a:xfrm>
          <a:prstGeom prst="roundRect">
            <a:avLst/>
          </a:prstGeom>
          <a:solidFill>
            <a:srgbClr val="0070C0">
              <a:alpha val="10000"/>
            </a:srgb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>
              <a:solidFill>
                <a:schemeClr val="tx1"/>
              </a:solidFill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3C8AA31F-C862-219B-8D18-1B6E0C942C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78137" y="1735117"/>
            <a:ext cx="2520000" cy="1498663"/>
          </a:xfrm>
          <a:prstGeom prst="rect">
            <a:avLst/>
          </a:prstGeom>
        </p:spPr>
      </p:pic>
      <p:sp>
        <p:nvSpPr>
          <p:cNvPr id="21" name="모서리가 둥근 직사각형 14">
            <a:extLst>
              <a:ext uri="{FF2B5EF4-FFF2-40B4-BE49-F238E27FC236}">
                <a16:creationId xmlns:a16="http://schemas.microsoft.com/office/drawing/2014/main" id="{5159B737-EFA5-9224-6209-12A2AD29A519}"/>
              </a:ext>
            </a:extLst>
          </p:cNvPr>
          <p:cNvSpPr/>
          <p:nvPr/>
        </p:nvSpPr>
        <p:spPr>
          <a:xfrm>
            <a:off x="6070600" y="2851635"/>
            <a:ext cx="295034" cy="254835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91906FE-2E94-4757-D8A9-4E71BF55E761}"/>
              </a:ext>
            </a:extLst>
          </p:cNvPr>
          <p:cNvSpPr txBox="1"/>
          <p:nvPr/>
        </p:nvSpPr>
        <p:spPr>
          <a:xfrm>
            <a:off x="6295851" y="3007579"/>
            <a:ext cx="57745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2800" b="1" dirty="0">
                <a:solidFill>
                  <a:srgbClr val="FB6A52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4</a:t>
            </a:r>
            <a:endParaRPr lang="ko-KR" altLang="en-US" sz="2800" b="1" dirty="0">
              <a:solidFill>
                <a:srgbClr val="FB6A52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cxnSp>
        <p:nvCxnSpPr>
          <p:cNvPr id="30" name="직선 화살표 연결선 29">
            <a:extLst>
              <a:ext uri="{FF2B5EF4-FFF2-40B4-BE49-F238E27FC236}">
                <a16:creationId xmlns:a16="http://schemas.microsoft.com/office/drawing/2014/main" id="{CB715935-C5B5-F0E8-82EF-789C3F604802}"/>
              </a:ext>
            </a:extLst>
          </p:cNvPr>
          <p:cNvCxnSpPr>
            <a:cxnSpLocks/>
            <a:stCxn id="21" idx="3"/>
            <a:endCxn id="16" idx="1"/>
          </p:cNvCxnSpPr>
          <p:nvPr/>
        </p:nvCxnSpPr>
        <p:spPr>
          <a:xfrm flipV="1">
            <a:off x="6365634" y="2484449"/>
            <a:ext cx="712503" cy="494604"/>
          </a:xfrm>
          <a:prstGeom prst="straightConnector1">
            <a:avLst/>
          </a:prstGeom>
          <a:ln w="73025" cap="rnd">
            <a:solidFill>
              <a:srgbClr val="5BC1DD"/>
            </a:solidFill>
            <a:prstDash val="sysDot"/>
            <a:round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89669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:a16="http://schemas.microsoft.com/office/drawing/2014/main" id="{1C2F2BA9-7369-BD81-0F6B-3D221E0200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4656" y="6370855"/>
            <a:ext cx="1306809" cy="144000"/>
          </a:xfrm>
          <a:prstGeom prst="rect">
            <a:avLst/>
          </a:prstGeom>
          <a:noFill/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CB124276-98F9-3ADF-FFB6-3C4B39D803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54" y="1851624"/>
            <a:ext cx="4680000" cy="3791084"/>
          </a:xfrm>
          <a:prstGeom prst="rect">
            <a:avLst/>
          </a:prstGeom>
        </p:spPr>
      </p:pic>
      <p:sp>
        <p:nvSpPr>
          <p:cNvPr id="5" name="사각형: 둥근 위쪽 모서리 4">
            <a:extLst>
              <a:ext uri="{FF2B5EF4-FFF2-40B4-BE49-F238E27FC236}">
                <a16:creationId xmlns:a16="http://schemas.microsoft.com/office/drawing/2014/main" id="{1349EC95-5E66-387E-102F-F8F36F41BE39}"/>
              </a:ext>
            </a:extLst>
          </p:cNvPr>
          <p:cNvSpPr/>
          <p:nvPr/>
        </p:nvSpPr>
        <p:spPr>
          <a:xfrm rot="5400000">
            <a:off x="5060581" y="-2757353"/>
            <a:ext cx="813146" cy="7573830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dirty="0">
              <a:solidFill>
                <a:prstClr val="black"/>
              </a:solidFill>
              <a:latin typeface="Arial"/>
              <a:ea typeface="맑은 고딕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B600CBFF-BB25-0622-A908-E4BEF52F600E}"/>
              </a:ext>
            </a:extLst>
          </p:cNvPr>
          <p:cNvGrpSpPr/>
          <p:nvPr/>
        </p:nvGrpSpPr>
        <p:grpSpPr>
          <a:xfrm>
            <a:off x="711720" y="622990"/>
            <a:ext cx="1465190" cy="813613"/>
            <a:chOff x="1405985" y="1484784"/>
            <a:chExt cx="1465190" cy="813613"/>
          </a:xfrm>
          <a:solidFill>
            <a:srgbClr val="E94164"/>
          </a:solidFill>
        </p:grpSpPr>
        <p:sp>
          <p:nvSpPr>
            <p:cNvPr id="7" name="사각형: 둥근 위쪽 모서리 6">
              <a:extLst>
                <a:ext uri="{FF2B5EF4-FFF2-40B4-BE49-F238E27FC236}">
                  <a16:creationId xmlns:a16="http://schemas.microsoft.com/office/drawing/2014/main" id="{3384F3B8-B0B2-8FD3-9D12-222015591153}"/>
                </a:ext>
              </a:extLst>
            </p:cNvPr>
            <p:cNvSpPr/>
            <p:nvPr/>
          </p:nvSpPr>
          <p:spPr>
            <a:xfrm rot="16200000">
              <a:off x="1483672" y="1407097"/>
              <a:ext cx="813146" cy="968520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dirty="0">
                <a:solidFill>
                  <a:prstClr val="black"/>
                </a:solidFill>
                <a:latin typeface="Arial"/>
                <a:ea typeface="맑은 고딕"/>
              </a:endParaRPr>
            </a:p>
          </p:txBody>
        </p:sp>
        <p:sp>
          <p:nvSpPr>
            <p:cNvPr id="8" name="직각 삼각형 7">
              <a:extLst>
                <a:ext uri="{FF2B5EF4-FFF2-40B4-BE49-F238E27FC236}">
                  <a16:creationId xmlns:a16="http://schemas.microsoft.com/office/drawing/2014/main" id="{CD0FD136-2274-77B4-A006-1B4EBC6D6716}"/>
                </a:ext>
              </a:extLst>
            </p:cNvPr>
            <p:cNvSpPr/>
            <p:nvPr/>
          </p:nvSpPr>
          <p:spPr>
            <a:xfrm rot="5400000">
              <a:off x="2216266" y="1643488"/>
              <a:ext cx="813147" cy="49667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dirty="0">
                <a:solidFill>
                  <a:prstClr val="black"/>
                </a:solidFill>
                <a:latin typeface="Arial"/>
                <a:ea typeface="맑은 고딕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99EE293D-94CB-0748-1213-60710D3ECE62}"/>
              </a:ext>
            </a:extLst>
          </p:cNvPr>
          <p:cNvSpPr txBox="1"/>
          <p:nvPr/>
        </p:nvSpPr>
        <p:spPr>
          <a:xfrm>
            <a:off x="2485094" y="733651"/>
            <a:ext cx="3847973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pPr algn="l"/>
            <a:r>
              <a:rPr lang="en-US" altLang="ko-KR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MCU</a:t>
            </a:r>
            <a:r>
              <a:rPr lang="ko-KR" altLang="en-US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en-US" altLang="ko-KR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Upgrade</a:t>
            </a:r>
            <a:r>
              <a:rPr lang="ko-KR" altLang="en-US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가 정상적으로 이루어지지 않는 경우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A603CF1-6B60-2DD4-45AE-2BA35078D96D}"/>
              </a:ext>
            </a:extLst>
          </p:cNvPr>
          <p:cNvSpPr txBox="1"/>
          <p:nvPr/>
        </p:nvSpPr>
        <p:spPr>
          <a:xfrm>
            <a:off x="830043" y="797731"/>
            <a:ext cx="57745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2800" b="1" dirty="0">
                <a:solidFill>
                  <a:prstClr val="white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04</a:t>
            </a:r>
            <a:endParaRPr lang="ko-KR" altLang="en-US" sz="2800" b="1" dirty="0">
              <a:solidFill>
                <a:prstClr val="white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B3B2A1-E87A-B717-F21C-4007B6D2D8E1}"/>
              </a:ext>
            </a:extLst>
          </p:cNvPr>
          <p:cNvSpPr txBox="1"/>
          <p:nvPr/>
        </p:nvSpPr>
        <p:spPr>
          <a:xfrm>
            <a:off x="1327827" y="855975"/>
            <a:ext cx="611495" cy="22258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1400" dirty="0">
                <a:solidFill>
                  <a:prstClr val="white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STEP</a:t>
            </a:r>
            <a:endParaRPr lang="ko-KR" altLang="en-US" sz="1400" dirty="0">
              <a:solidFill>
                <a:prstClr val="white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5" name="Rectangle 236">
            <a:extLst>
              <a:ext uri="{FF2B5EF4-FFF2-40B4-BE49-F238E27FC236}">
                <a16:creationId xmlns:a16="http://schemas.microsoft.com/office/drawing/2014/main" id="{3D37B99F-F494-C326-3BAA-982CCF03277B}"/>
              </a:ext>
            </a:extLst>
          </p:cNvPr>
          <p:cNvSpPr/>
          <p:nvPr/>
        </p:nvSpPr>
        <p:spPr>
          <a:xfrm rot="5400000">
            <a:off x="7742130" y="939723"/>
            <a:ext cx="813148" cy="191292"/>
          </a:xfrm>
          <a:prstGeom prst="rect">
            <a:avLst/>
          </a:prstGeom>
          <a:blipFill dpi="0" rotWithShape="1">
            <a:blip r:embed="rId4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dirty="0">
              <a:solidFill>
                <a:prstClr val="black"/>
              </a:solidFill>
              <a:latin typeface="Arial"/>
              <a:ea typeface="맑은 고딕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1DBA70-5ACB-2E4B-6891-284931ADD582}"/>
              </a:ext>
            </a:extLst>
          </p:cNvPr>
          <p:cNvSpPr txBox="1"/>
          <p:nvPr/>
        </p:nvSpPr>
        <p:spPr>
          <a:xfrm>
            <a:off x="2485767" y="980954"/>
            <a:ext cx="5567290" cy="57958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PC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와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MCU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는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TFTP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를 통해 파일을 전송합니다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PC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의 윈도우 보안 설정에 따라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TFTP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를 통해 파일 전송이 불가한 경우가 있습니다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이럴 때에는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Windows 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보안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&gt; 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고급 설정에서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TFTP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관련 설정을 변경해 주어야 합니다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.</a:t>
            </a:r>
            <a:endParaRPr lang="ko-KR" altLang="en-US" sz="1000" dirty="0">
              <a:solidFill>
                <a:prstClr val="black">
                  <a:alpha val="65000"/>
                </a:prstClr>
              </a:solidFill>
              <a:latin typeface="Trebuchet MS" panose="020B0603020202020204" pitchFamily="34" charset="0"/>
              <a:ea typeface="맑은 고딕" panose="020B0503020000020004" pitchFamily="50" charset="-127"/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1A4C497D-4AC1-7443-3A58-109AA0D03E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26731" y="2327530"/>
            <a:ext cx="4320000" cy="2762545"/>
          </a:xfrm>
          <a:prstGeom prst="rect">
            <a:avLst/>
          </a:prstGeom>
        </p:spPr>
      </p:pic>
      <p:sp>
        <p:nvSpPr>
          <p:cNvPr id="18" name="모서리가 둥근 직사각형 14">
            <a:extLst>
              <a:ext uri="{FF2B5EF4-FFF2-40B4-BE49-F238E27FC236}">
                <a16:creationId xmlns:a16="http://schemas.microsoft.com/office/drawing/2014/main" id="{0FA6ECB1-37F2-EAE4-9EE1-CBA79FED4E02}"/>
              </a:ext>
            </a:extLst>
          </p:cNvPr>
          <p:cNvSpPr/>
          <p:nvPr/>
        </p:nvSpPr>
        <p:spPr>
          <a:xfrm>
            <a:off x="5469466" y="2203129"/>
            <a:ext cx="4436533" cy="2970004"/>
          </a:xfrm>
          <a:prstGeom prst="roundRect">
            <a:avLst>
              <a:gd name="adj" fmla="val 6119"/>
            </a:avLst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>
              <a:solidFill>
                <a:schemeClr val="tx1"/>
              </a:solidFill>
            </a:endParaRPr>
          </a:p>
        </p:txBody>
      </p:sp>
      <p:cxnSp>
        <p:nvCxnSpPr>
          <p:cNvPr id="19" name="직선 화살표 연결선 18">
            <a:extLst>
              <a:ext uri="{FF2B5EF4-FFF2-40B4-BE49-F238E27FC236}">
                <a16:creationId xmlns:a16="http://schemas.microsoft.com/office/drawing/2014/main" id="{B2C79103-3F90-9FED-E299-ED554D16F3C7}"/>
              </a:ext>
            </a:extLst>
          </p:cNvPr>
          <p:cNvCxnSpPr>
            <a:cxnSpLocks/>
            <a:stCxn id="20" idx="3"/>
            <a:endCxn id="18" idx="1"/>
          </p:cNvCxnSpPr>
          <p:nvPr/>
        </p:nvCxnSpPr>
        <p:spPr>
          <a:xfrm flipV="1">
            <a:off x="1892198" y="3688131"/>
            <a:ext cx="3577268" cy="591503"/>
          </a:xfrm>
          <a:prstGeom prst="straightConnector1">
            <a:avLst/>
          </a:prstGeom>
          <a:ln w="73025" cap="rnd">
            <a:solidFill>
              <a:srgbClr val="5BC1DD"/>
            </a:solidFill>
            <a:prstDash val="sysDot"/>
            <a:round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모서리가 둥근 직사각형 14">
            <a:extLst>
              <a:ext uri="{FF2B5EF4-FFF2-40B4-BE49-F238E27FC236}">
                <a16:creationId xmlns:a16="http://schemas.microsoft.com/office/drawing/2014/main" id="{68FADBB9-D535-8DEC-0388-AFB88E6A7943}"/>
              </a:ext>
            </a:extLst>
          </p:cNvPr>
          <p:cNvSpPr/>
          <p:nvPr/>
        </p:nvSpPr>
        <p:spPr>
          <a:xfrm>
            <a:off x="1430962" y="4173534"/>
            <a:ext cx="461236" cy="212200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27991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:a16="http://schemas.microsoft.com/office/drawing/2014/main" id="{1C2F2BA9-7369-BD81-0F6B-3D221E0200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4656" y="6370855"/>
            <a:ext cx="1306809" cy="144000"/>
          </a:xfrm>
          <a:prstGeom prst="rect">
            <a:avLst/>
          </a:prstGeom>
          <a:noFill/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AB023C5A-C3A1-FE2B-D076-11E5A8B445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17624"/>
            <a:ext cx="9906000" cy="3222752"/>
          </a:xfrm>
          <a:prstGeom prst="rect">
            <a:avLst/>
          </a:prstGeom>
        </p:spPr>
      </p:pic>
      <p:sp>
        <p:nvSpPr>
          <p:cNvPr id="9" name="사각형: 둥근 위쪽 모서리 8">
            <a:extLst>
              <a:ext uri="{FF2B5EF4-FFF2-40B4-BE49-F238E27FC236}">
                <a16:creationId xmlns:a16="http://schemas.microsoft.com/office/drawing/2014/main" id="{72DFF8A0-D7E2-49C6-8E30-9DADE545259E}"/>
              </a:ext>
            </a:extLst>
          </p:cNvPr>
          <p:cNvSpPr/>
          <p:nvPr/>
        </p:nvSpPr>
        <p:spPr>
          <a:xfrm rot="5400000">
            <a:off x="5060581" y="-2757353"/>
            <a:ext cx="813146" cy="7573830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dirty="0">
              <a:solidFill>
                <a:prstClr val="black"/>
              </a:solidFill>
              <a:latin typeface="Arial"/>
              <a:ea typeface="맑은 고딕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48F718FF-775E-B196-779A-BCB47F328E25}"/>
              </a:ext>
            </a:extLst>
          </p:cNvPr>
          <p:cNvGrpSpPr/>
          <p:nvPr/>
        </p:nvGrpSpPr>
        <p:grpSpPr>
          <a:xfrm>
            <a:off x="711720" y="622990"/>
            <a:ext cx="1465190" cy="813613"/>
            <a:chOff x="1405985" y="1484784"/>
            <a:chExt cx="1465190" cy="813613"/>
          </a:xfrm>
          <a:solidFill>
            <a:srgbClr val="E94164"/>
          </a:solidFill>
        </p:grpSpPr>
        <p:sp>
          <p:nvSpPr>
            <p:cNvPr id="11" name="사각형: 둥근 위쪽 모서리 10">
              <a:extLst>
                <a:ext uri="{FF2B5EF4-FFF2-40B4-BE49-F238E27FC236}">
                  <a16:creationId xmlns:a16="http://schemas.microsoft.com/office/drawing/2014/main" id="{9B301353-1792-3B44-9237-B0B82E7C0AFE}"/>
                </a:ext>
              </a:extLst>
            </p:cNvPr>
            <p:cNvSpPr/>
            <p:nvPr/>
          </p:nvSpPr>
          <p:spPr>
            <a:xfrm rot="16200000">
              <a:off x="1483672" y="1407097"/>
              <a:ext cx="813146" cy="968520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dirty="0">
                <a:solidFill>
                  <a:prstClr val="black"/>
                </a:solidFill>
                <a:latin typeface="Arial"/>
                <a:ea typeface="맑은 고딕"/>
              </a:endParaRPr>
            </a:p>
          </p:txBody>
        </p:sp>
        <p:sp>
          <p:nvSpPr>
            <p:cNvPr id="12" name="직각 삼각형 11">
              <a:extLst>
                <a:ext uri="{FF2B5EF4-FFF2-40B4-BE49-F238E27FC236}">
                  <a16:creationId xmlns:a16="http://schemas.microsoft.com/office/drawing/2014/main" id="{424481C0-3BC3-EB8D-A386-60DE497B16D9}"/>
                </a:ext>
              </a:extLst>
            </p:cNvPr>
            <p:cNvSpPr/>
            <p:nvPr/>
          </p:nvSpPr>
          <p:spPr>
            <a:xfrm rot="5400000">
              <a:off x="2216266" y="1643488"/>
              <a:ext cx="813147" cy="49667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dirty="0">
                <a:solidFill>
                  <a:prstClr val="black"/>
                </a:solidFill>
                <a:latin typeface="Arial"/>
                <a:ea typeface="맑은 고딕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2161B1C-95E8-39CA-7B41-459FAB6F80CE}"/>
              </a:ext>
            </a:extLst>
          </p:cNvPr>
          <p:cNvSpPr txBox="1"/>
          <p:nvPr/>
        </p:nvSpPr>
        <p:spPr>
          <a:xfrm>
            <a:off x="2485094" y="733651"/>
            <a:ext cx="3847973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pPr algn="l"/>
            <a:r>
              <a:rPr lang="en-US" altLang="ko-KR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MCU</a:t>
            </a:r>
            <a:r>
              <a:rPr lang="ko-KR" altLang="en-US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en-US" altLang="ko-KR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Upgrade</a:t>
            </a:r>
            <a:r>
              <a:rPr lang="ko-KR" altLang="en-US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가 정상적으로 이루어지지 않는 경우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8653617-AC87-8CDA-C4C9-7C51A0470873}"/>
              </a:ext>
            </a:extLst>
          </p:cNvPr>
          <p:cNvSpPr txBox="1"/>
          <p:nvPr/>
        </p:nvSpPr>
        <p:spPr>
          <a:xfrm>
            <a:off x="830043" y="797731"/>
            <a:ext cx="57745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2800" b="1" dirty="0">
                <a:solidFill>
                  <a:prstClr val="white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04</a:t>
            </a:r>
            <a:endParaRPr lang="ko-KR" altLang="en-US" sz="2800" b="1" dirty="0">
              <a:solidFill>
                <a:prstClr val="white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4BB5604-9E38-8A32-531C-7336617B48E5}"/>
              </a:ext>
            </a:extLst>
          </p:cNvPr>
          <p:cNvSpPr txBox="1"/>
          <p:nvPr/>
        </p:nvSpPr>
        <p:spPr>
          <a:xfrm>
            <a:off x="1327827" y="855975"/>
            <a:ext cx="611495" cy="22258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1400" dirty="0">
                <a:solidFill>
                  <a:prstClr val="white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STEP</a:t>
            </a:r>
            <a:endParaRPr lang="ko-KR" altLang="en-US" sz="1400" dirty="0">
              <a:solidFill>
                <a:prstClr val="white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6" name="Rectangle 236">
            <a:extLst>
              <a:ext uri="{FF2B5EF4-FFF2-40B4-BE49-F238E27FC236}">
                <a16:creationId xmlns:a16="http://schemas.microsoft.com/office/drawing/2014/main" id="{5FF3CF9C-F1E1-6CD9-2A89-4E7416C0EAB2}"/>
              </a:ext>
            </a:extLst>
          </p:cNvPr>
          <p:cNvSpPr/>
          <p:nvPr/>
        </p:nvSpPr>
        <p:spPr>
          <a:xfrm rot="5400000">
            <a:off x="7742130" y="939723"/>
            <a:ext cx="813148" cy="191292"/>
          </a:xfrm>
          <a:prstGeom prst="rect">
            <a:avLst/>
          </a:prstGeom>
          <a:blipFill dpi="0" rotWithShape="1">
            <a:blip r:embed="rId4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dirty="0">
              <a:solidFill>
                <a:prstClr val="black"/>
              </a:solidFill>
              <a:latin typeface="Arial"/>
              <a:ea typeface="맑은 고딕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4C918A9-8ABF-19E9-93F7-C923B00F3BFF}"/>
              </a:ext>
            </a:extLst>
          </p:cNvPr>
          <p:cNvSpPr txBox="1"/>
          <p:nvPr/>
        </p:nvSpPr>
        <p:spPr>
          <a:xfrm>
            <a:off x="2485767" y="980954"/>
            <a:ext cx="5567290" cy="37927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고급 보안 설정에서 인바운드 규칙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&gt; TFTP Server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의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‘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작업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’ 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설정이 아래의</a:t>
            </a:r>
            <a:endParaRPr lang="en-US" altLang="ko-KR" sz="1000" dirty="0">
              <a:solidFill>
                <a:prstClr val="black">
                  <a:alpha val="65000"/>
                </a:prstClr>
              </a:solidFill>
              <a:latin typeface="Trebuchet MS" panose="020B0603020202020204" pitchFamily="34" charset="0"/>
              <a:ea typeface="맑은 고딕" panose="020B0503020000020004" pitchFamily="50" charset="-127"/>
            </a:endParaRPr>
          </a:p>
          <a:p>
            <a:pPr>
              <a:lnSpc>
                <a:spcPct val="130000"/>
              </a:lnSpc>
            </a:pP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그림과 같이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‘</a:t>
            </a:r>
            <a:r>
              <a:rPr lang="ko-KR" altLang="en-US" sz="1000" b="1" dirty="0">
                <a:solidFill>
                  <a:srgbClr val="C00000">
                    <a:alpha val="65000"/>
                  </a:srgb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허용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’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으로 설정되어야 합니다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.</a:t>
            </a:r>
            <a:endParaRPr lang="ko-KR" altLang="en-US" sz="1000" dirty="0">
              <a:solidFill>
                <a:prstClr val="black">
                  <a:alpha val="65000"/>
                </a:prstClr>
              </a:solidFill>
              <a:latin typeface="Trebuchet MS" panose="020B060302020202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18" name="모서리가 둥근 직사각형 14">
            <a:extLst>
              <a:ext uri="{FF2B5EF4-FFF2-40B4-BE49-F238E27FC236}">
                <a16:creationId xmlns:a16="http://schemas.microsoft.com/office/drawing/2014/main" id="{DED8D2EB-3778-F244-D5F3-2C69942598E1}"/>
              </a:ext>
            </a:extLst>
          </p:cNvPr>
          <p:cNvSpPr/>
          <p:nvPr/>
        </p:nvSpPr>
        <p:spPr>
          <a:xfrm>
            <a:off x="6214533" y="3937000"/>
            <a:ext cx="550334" cy="448733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4824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:a16="http://schemas.microsoft.com/office/drawing/2014/main" id="{1C2F2BA9-7369-BD81-0F6B-3D221E0200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4656" y="6370855"/>
            <a:ext cx="1306809" cy="144000"/>
          </a:xfrm>
          <a:prstGeom prst="rect">
            <a:avLst/>
          </a:prstGeom>
          <a:noFill/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AB023C5A-C3A1-FE2B-D076-11E5A8B445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17624"/>
            <a:ext cx="9906000" cy="3222752"/>
          </a:xfrm>
          <a:prstGeom prst="rect">
            <a:avLst/>
          </a:prstGeom>
        </p:spPr>
      </p:pic>
      <p:sp>
        <p:nvSpPr>
          <p:cNvPr id="9" name="사각형: 둥근 위쪽 모서리 8">
            <a:extLst>
              <a:ext uri="{FF2B5EF4-FFF2-40B4-BE49-F238E27FC236}">
                <a16:creationId xmlns:a16="http://schemas.microsoft.com/office/drawing/2014/main" id="{72DFF8A0-D7E2-49C6-8E30-9DADE545259E}"/>
              </a:ext>
            </a:extLst>
          </p:cNvPr>
          <p:cNvSpPr/>
          <p:nvPr/>
        </p:nvSpPr>
        <p:spPr>
          <a:xfrm rot="5400000">
            <a:off x="5060581" y="-2757353"/>
            <a:ext cx="813146" cy="7573830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dirty="0">
              <a:solidFill>
                <a:prstClr val="black"/>
              </a:solidFill>
              <a:latin typeface="Arial"/>
              <a:ea typeface="맑은 고딕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48F718FF-775E-B196-779A-BCB47F328E25}"/>
              </a:ext>
            </a:extLst>
          </p:cNvPr>
          <p:cNvGrpSpPr/>
          <p:nvPr/>
        </p:nvGrpSpPr>
        <p:grpSpPr>
          <a:xfrm>
            <a:off x="711720" y="622990"/>
            <a:ext cx="1465190" cy="813613"/>
            <a:chOff x="1405985" y="1484784"/>
            <a:chExt cx="1465190" cy="813613"/>
          </a:xfrm>
          <a:solidFill>
            <a:srgbClr val="E94164"/>
          </a:solidFill>
        </p:grpSpPr>
        <p:sp>
          <p:nvSpPr>
            <p:cNvPr id="11" name="사각형: 둥근 위쪽 모서리 10">
              <a:extLst>
                <a:ext uri="{FF2B5EF4-FFF2-40B4-BE49-F238E27FC236}">
                  <a16:creationId xmlns:a16="http://schemas.microsoft.com/office/drawing/2014/main" id="{9B301353-1792-3B44-9237-B0B82E7C0AFE}"/>
                </a:ext>
              </a:extLst>
            </p:cNvPr>
            <p:cNvSpPr/>
            <p:nvPr/>
          </p:nvSpPr>
          <p:spPr>
            <a:xfrm rot="16200000">
              <a:off x="1483672" y="1407097"/>
              <a:ext cx="813146" cy="968520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dirty="0">
                <a:solidFill>
                  <a:prstClr val="black"/>
                </a:solidFill>
                <a:latin typeface="Arial"/>
                <a:ea typeface="맑은 고딕"/>
              </a:endParaRPr>
            </a:p>
          </p:txBody>
        </p:sp>
        <p:sp>
          <p:nvSpPr>
            <p:cNvPr id="12" name="직각 삼각형 11">
              <a:extLst>
                <a:ext uri="{FF2B5EF4-FFF2-40B4-BE49-F238E27FC236}">
                  <a16:creationId xmlns:a16="http://schemas.microsoft.com/office/drawing/2014/main" id="{424481C0-3BC3-EB8D-A386-60DE497B16D9}"/>
                </a:ext>
              </a:extLst>
            </p:cNvPr>
            <p:cNvSpPr/>
            <p:nvPr/>
          </p:nvSpPr>
          <p:spPr>
            <a:xfrm rot="5400000">
              <a:off x="2216266" y="1643488"/>
              <a:ext cx="813147" cy="49667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dirty="0">
                <a:solidFill>
                  <a:prstClr val="black"/>
                </a:solidFill>
                <a:latin typeface="Arial"/>
                <a:ea typeface="맑은 고딕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2161B1C-95E8-39CA-7B41-459FAB6F80CE}"/>
              </a:ext>
            </a:extLst>
          </p:cNvPr>
          <p:cNvSpPr txBox="1"/>
          <p:nvPr/>
        </p:nvSpPr>
        <p:spPr>
          <a:xfrm>
            <a:off x="2485094" y="733651"/>
            <a:ext cx="3847973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pPr algn="l"/>
            <a:r>
              <a:rPr lang="en-US" altLang="ko-KR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MCU</a:t>
            </a:r>
            <a:r>
              <a:rPr lang="ko-KR" altLang="en-US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en-US" altLang="ko-KR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Upgrade</a:t>
            </a:r>
            <a:r>
              <a:rPr lang="ko-KR" altLang="en-US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가 정상적으로 이루어지지 않는 경우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8653617-AC87-8CDA-C4C9-7C51A0470873}"/>
              </a:ext>
            </a:extLst>
          </p:cNvPr>
          <p:cNvSpPr txBox="1"/>
          <p:nvPr/>
        </p:nvSpPr>
        <p:spPr>
          <a:xfrm>
            <a:off x="830043" y="797731"/>
            <a:ext cx="57745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2800" b="1" dirty="0">
                <a:solidFill>
                  <a:prstClr val="white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04</a:t>
            </a:r>
            <a:endParaRPr lang="ko-KR" altLang="en-US" sz="2800" b="1" dirty="0">
              <a:solidFill>
                <a:prstClr val="white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4BB5604-9E38-8A32-531C-7336617B48E5}"/>
              </a:ext>
            </a:extLst>
          </p:cNvPr>
          <p:cNvSpPr txBox="1"/>
          <p:nvPr/>
        </p:nvSpPr>
        <p:spPr>
          <a:xfrm>
            <a:off x="1327827" y="855975"/>
            <a:ext cx="611495" cy="22258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1400" dirty="0">
                <a:solidFill>
                  <a:prstClr val="white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STEP</a:t>
            </a:r>
            <a:endParaRPr lang="ko-KR" altLang="en-US" sz="1400" dirty="0">
              <a:solidFill>
                <a:prstClr val="white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6" name="Rectangle 236">
            <a:extLst>
              <a:ext uri="{FF2B5EF4-FFF2-40B4-BE49-F238E27FC236}">
                <a16:creationId xmlns:a16="http://schemas.microsoft.com/office/drawing/2014/main" id="{5FF3CF9C-F1E1-6CD9-2A89-4E7416C0EAB2}"/>
              </a:ext>
            </a:extLst>
          </p:cNvPr>
          <p:cNvSpPr/>
          <p:nvPr/>
        </p:nvSpPr>
        <p:spPr>
          <a:xfrm rot="5400000">
            <a:off x="7742130" y="939723"/>
            <a:ext cx="813148" cy="191292"/>
          </a:xfrm>
          <a:prstGeom prst="rect">
            <a:avLst/>
          </a:prstGeom>
          <a:blipFill dpi="0" rotWithShape="1">
            <a:blip r:embed="rId4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dirty="0">
              <a:solidFill>
                <a:prstClr val="black"/>
              </a:solidFill>
              <a:latin typeface="Arial"/>
              <a:ea typeface="맑은 고딕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4C918A9-8ABF-19E9-93F7-C923B00F3BFF}"/>
              </a:ext>
            </a:extLst>
          </p:cNvPr>
          <p:cNvSpPr txBox="1"/>
          <p:nvPr/>
        </p:nvSpPr>
        <p:spPr>
          <a:xfrm>
            <a:off x="2485767" y="980954"/>
            <a:ext cx="5567290" cy="77963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TFTP Server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의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‘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작업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’ 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설정이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‘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허용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’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이 아닌 경우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‘TFTP server’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를 더블클릭 후</a:t>
            </a:r>
            <a:endParaRPr lang="en-US" altLang="ko-KR" sz="1000" dirty="0">
              <a:solidFill>
                <a:prstClr val="black">
                  <a:alpha val="65000"/>
                </a:prstClr>
              </a:solidFill>
              <a:latin typeface="Trebuchet MS" panose="020B0603020202020204" pitchFamily="34" charset="0"/>
              <a:ea typeface="맑은 고딕" panose="020B0503020000020004" pitchFamily="50" charset="-127"/>
            </a:endParaRPr>
          </a:p>
          <a:p>
            <a:pPr>
              <a:lnSpc>
                <a:spcPct val="130000"/>
              </a:lnSpc>
            </a:pP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작업의 설정을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‘</a:t>
            </a:r>
            <a:r>
              <a:rPr lang="ko-KR" altLang="en-US" sz="1000" b="1" dirty="0">
                <a:solidFill>
                  <a:srgbClr val="C00000">
                    <a:alpha val="65000"/>
                  </a:srgb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연결 허용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’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으로 변경하여 주십시요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인바운드 규칙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&gt; TFTP Server 2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개 모두 설정을 변경해야 합니다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설정이 모두 변경되었으면 다시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MCU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의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Upgrade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를 다시 시작 하십시요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.</a:t>
            </a:r>
            <a:endParaRPr lang="ko-KR" altLang="en-US" sz="1000" dirty="0">
              <a:solidFill>
                <a:prstClr val="black">
                  <a:alpha val="65000"/>
                </a:prstClr>
              </a:solidFill>
              <a:latin typeface="Trebuchet MS" panose="020B0603020202020204" pitchFamily="34" charset="0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2AE79D64-902D-F23C-EBBE-35C8D4BD99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03825" y="2251267"/>
            <a:ext cx="4320000" cy="4119588"/>
          </a:xfrm>
          <a:prstGeom prst="rect">
            <a:avLst/>
          </a:prstGeom>
        </p:spPr>
      </p:pic>
      <p:sp>
        <p:nvSpPr>
          <p:cNvPr id="4" name="모서리가 둥근 직사각형 14">
            <a:extLst>
              <a:ext uri="{FF2B5EF4-FFF2-40B4-BE49-F238E27FC236}">
                <a16:creationId xmlns:a16="http://schemas.microsoft.com/office/drawing/2014/main" id="{7FD922F5-160A-88FE-42EA-2927C5D97D46}"/>
              </a:ext>
            </a:extLst>
          </p:cNvPr>
          <p:cNvSpPr/>
          <p:nvPr/>
        </p:nvSpPr>
        <p:spPr>
          <a:xfrm>
            <a:off x="5757428" y="4098861"/>
            <a:ext cx="948172" cy="212200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>
              <a:solidFill>
                <a:schemeClr val="tx1"/>
              </a:solidFill>
            </a:endParaRPr>
          </a:p>
        </p:txBody>
      </p:sp>
      <p:cxnSp>
        <p:nvCxnSpPr>
          <p:cNvPr id="5" name="직선 화살표 연결선 4">
            <a:extLst>
              <a:ext uri="{FF2B5EF4-FFF2-40B4-BE49-F238E27FC236}">
                <a16:creationId xmlns:a16="http://schemas.microsoft.com/office/drawing/2014/main" id="{E4030D49-2577-4C87-58AE-7BB01F58F4B2}"/>
              </a:ext>
            </a:extLst>
          </p:cNvPr>
          <p:cNvCxnSpPr>
            <a:cxnSpLocks/>
          </p:cNvCxnSpPr>
          <p:nvPr/>
        </p:nvCxnSpPr>
        <p:spPr>
          <a:xfrm>
            <a:off x="4148573" y="4204961"/>
            <a:ext cx="1318581" cy="295751"/>
          </a:xfrm>
          <a:prstGeom prst="straightConnector1">
            <a:avLst/>
          </a:prstGeom>
          <a:ln w="73025" cap="rnd">
            <a:solidFill>
              <a:srgbClr val="5BC1DD"/>
            </a:solidFill>
            <a:prstDash val="sysDot"/>
            <a:round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9055AB94-F014-89BA-E9CF-76639A0DC860}"/>
              </a:ext>
            </a:extLst>
          </p:cNvPr>
          <p:cNvSpPr txBox="1"/>
          <p:nvPr/>
        </p:nvSpPr>
        <p:spPr>
          <a:xfrm>
            <a:off x="2532867" y="4092809"/>
            <a:ext cx="210649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ko-KR" altLang="en-US" sz="1400" b="1" dirty="0">
                <a:solidFill>
                  <a:srgbClr val="C00000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더블 클릭</a:t>
            </a:r>
            <a:endParaRPr lang="en-US" altLang="ko-KR" sz="1400" b="1" dirty="0">
              <a:solidFill>
                <a:srgbClr val="C00000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  <a:p>
            <a:r>
              <a:rPr lang="en-US" altLang="ko-KR" sz="1400" b="1" dirty="0">
                <a:solidFill>
                  <a:srgbClr val="C00000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(2</a:t>
            </a:r>
            <a:r>
              <a:rPr lang="ko-KR" altLang="en-US" sz="1400" b="1" dirty="0">
                <a:solidFill>
                  <a:srgbClr val="C00000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개 모두 설정 변경 할 것</a:t>
            </a:r>
            <a:r>
              <a:rPr lang="en-US" altLang="ko-KR" sz="1400" b="1" dirty="0">
                <a:solidFill>
                  <a:srgbClr val="C00000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)</a:t>
            </a:r>
            <a:endParaRPr lang="ko-KR" altLang="en-US" sz="1400" b="1" dirty="0">
              <a:solidFill>
                <a:srgbClr val="C00000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67765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Documents and Settings\nhn\바탕 화면\naver_w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6536" y="6338094"/>
            <a:ext cx="864890" cy="160826"/>
          </a:xfrm>
          <a:prstGeom prst="rect">
            <a:avLst/>
          </a:prstGeom>
          <a:noFill/>
        </p:spPr>
      </p:pic>
      <p:sp>
        <p:nvSpPr>
          <p:cNvPr id="7" name="제목 6"/>
          <p:cNvSpPr>
            <a:spLocks noGrp="1"/>
          </p:cNvSpPr>
          <p:nvPr>
            <p:ph type="ctrTitle"/>
          </p:nvPr>
        </p:nvSpPr>
        <p:spPr>
          <a:xfrm>
            <a:off x="656903" y="374800"/>
            <a:ext cx="7772400" cy="1470025"/>
          </a:xfrm>
        </p:spPr>
        <p:txBody>
          <a:bodyPr>
            <a:normAutofit/>
          </a:bodyPr>
          <a:lstStyle/>
          <a:p>
            <a:pPr algn="l"/>
            <a:r>
              <a:rPr lang="ko-KR" altLang="en-US" sz="3600" spc="-50" dirty="0"/>
              <a:t>감사합니다</a:t>
            </a:r>
            <a:r>
              <a:rPr lang="en-US" altLang="ko-KR" sz="3600" dirty="0"/>
              <a:t>.</a:t>
            </a:r>
            <a:endParaRPr lang="ko-KR" altLang="en-US" sz="3600" dirty="0"/>
          </a:p>
        </p:txBody>
      </p:sp>
      <p:sp>
        <p:nvSpPr>
          <p:cNvPr id="8" name="직사각형 7"/>
          <p:cNvSpPr/>
          <p:nvPr/>
        </p:nvSpPr>
        <p:spPr>
          <a:xfrm>
            <a:off x="4522071" y="2798709"/>
            <a:ext cx="2369559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9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기술지원</a:t>
            </a:r>
            <a:r>
              <a:rPr lang="en-US" altLang="ko-KR" sz="9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</a:t>
            </a:r>
            <a:r>
              <a:rPr lang="ko-KR" altLang="en-US" sz="9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주간</a:t>
            </a:r>
            <a:r>
              <a:rPr lang="en-US" altLang="ko-KR" sz="9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): </a:t>
            </a:r>
            <a:r>
              <a:rPr lang="en-US" altLang="ko-KR" sz="9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031 425 4466, 4477, 0388 </a:t>
            </a:r>
          </a:p>
          <a:p>
            <a:r>
              <a:rPr lang="ko-KR" altLang="en-US" sz="9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기술지원</a:t>
            </a:r>
            <a:r>
              <a:rPr lang="en-US" altLang="ko-KR" sz="9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</a:t>
            </a:r>
            <a:r>
              <a:rPr lang="ko-KR" altLang="en-US" sz="9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야간</a:t>
            </a:r>
            <a:r>
              <a:rPr lang="en-US" altLang="ko-KR" sz="9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): </a:t>
            </a:r>
            <a:r>
              <a:rPr lang="en-US" altLang="ko-KR" sz="9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010 2545 2278 </a:t>
            </a:r>
          </a:p>
          <a:p>
            <a:r>
              <a:rPr lang="ko-KR" altLang="en-US" sz="9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영업</a:t>
            </a:r>
            <a:r>
              <a:rPr lang="en-US" altLang="ko-KR" sz="9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</a:t>
            </a:r>
            <a:r>
              <a:rPr lang="en-US" altLang="ko-KR" sz="9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031 422 2266</a:t>
            </a:r>
          </a:p>
        </p:txBody>
      </p:sp>
      <p:grpSp>
        <p:nvGrpSpPr>
          <p:cNvPr id="9" name="그룹 8"/>
          <p:cNvGrpSpPr/>
          <p:nvPr/>
        </p:nvGrpSpPr>
        <p:grpSpPr>
          <a:xfrm>
            <a:off x="4474447" y="3466921"/>
            <a:ext cx="3966222" cy="531518"/>
            <a:chOff x="5698896" y="3245199"/>
            <a:chExt cx="3966222" cy="531518"/>
          </a:xfrm>
        </p:grpSpPr>
        <p:sp>
          <p:nvSpPr>
            <p:cNvPr id="11" name="직사각형 10"/>
            <p:cNvSpPr/>
            <p:nvPr/>
          </p:nvSpPr>
          <p:spPr>
            <a:xfrm>
              <a:off x="5698896" y="3245199"/>
              <a:ext cx="190148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4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rgbClr val="E7535F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ADDRESS l </a:t>
              </a:r>
              <a:r>
                <a:rPr lang="ko-KR" altLang="en-US" sz="11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윈텍벤처빌딩</a:t>
              </a:r>
              <a:endParaRPr lang="ko-KR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5736996" y="3530496"/>
              <a:ext cx="3928122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10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경기도 의왕시 벌모루 앞 길 </a:t>
              </a:r>
              <a:r>
                <a:rPr lang="en-US" altLang="ko-KR" sz="10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14 (</a:t>
              </a:r>
              <a:r>
                <a:rPr lang="ko-KR" altLang="en-US" sz="10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포일동 </a:t>
              </a:r>
              <a:r>
                <a:rPr lang="en-US" altLang="ko-KR" sz="10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511) </a:t>
              </a:r>
              <a:r>
                <a:rPr lang="ko-KR" altLang="en-US" sz="10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윈텍벤처빌딩</a:t>
              </a:r>
              <a:endParaRPr lang="en-US" altLang="ko-KR" sz="10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pic>
        <p:nvPicPr>
          <p:cNvPr id="13" name="그림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582" y="2448234"/>
            <a:ext cx="1503710" cy="276647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157" y="2181615"/>
            <a:ext cx="3013268" cy="2249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072709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제목 18"/>
          <p:cNvSpPr>
            <a:spLocks noGrp="1"/>
          </p:cNvSpPr>
          <p:nvPr>
            <p:ph type="ctrTitle"/>
          </p:nvPr>
        </p:nvSpPr>
        <p:spPr>
          <a:xfrm>
            <a:off x="704528" y="893481"/>
            <a:ext cx="1581944" cy="1470025"/>
          </a:xfrm>
        </p:spPr>
        <p:txBody>
          <a:bodyPr anchor="t">
            <a:normAutofit/>
          </a:bodyPr>
          <a:lstStyle/>
          <a:p>
            <a:pPr algn="l"/>
            <a:r>
              <a:rPr lang="ko-KR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목차</a:t>
            </a:r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4656" y="6370855"/>
            <a:ext cx="1306809" cy="144000"/>
          </a:xfrm>
          <a:prstGeom prst="rect">
            <a:avLst/>
          </a:prstGeom>
          <a:noFill/>
        </p:spPr>
      </p:pic>
      <p:sp>
        <p:nvSpPr>
          <p:cNvPr id="38" name="사각형: 둥근 위쪽 모서리 37">
            <a:extLst>
              <a:ext uri="{FF2B5EF4-FFF2-40B4-BE49-F238E27FC236}">
                <a16:creationId xmlns:a16="http://schemas.microsoft.com/office/drawing/2014/main" id="{C72ABAAC-E410-19BF-D69F-07223B92978D}"/>
              </a:ext>
            </a:extLst>
          </p:cNvPr>
          <p:cNvSpPr/>
          <p:nvPr/>
        </p:nvSpPr>
        <p:spPr>
          <a:xfrm rot="5400000">
            <a:off x="5140755" y="-644665"/>
            <a:ext cx="813146" cy="5363511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dirty="0">
              <a:solidFill>
                <a:prstClr val="black"/>
              </a:solidFill>
              <a:latin typeface="Arial"/>
              <a:ea typeface="맑은 고딕"/>
            </a:endParaRPr>
          </a:p>
        </p:txBody>
      </p:sp>
      <p:grpSp>
        <p:nvGrpSpPr>
          <p:cNvPr id="45" name="그룹 44">
            <a:extLst>
              <a:ext uri="{FF2B5EF4-FFF2-40B4-BE49-F238E27FC236}">
                <a16:creationId xmlns:a16="http://schemas.microsoft.com/office/drawing/2014/main" id="{FA956B49-A8E7-994C-E68F-631AF156E96B}"/>
              </a:ext>
            </a:extLst>
          </p:cNvPr>
          <p:cNvGrpSpPr/>
          <p:nvPr/>
        </p:nvGrpSpPr>
        <p:grpSpPr>
          <a:xfrm>
            <a:off x="1897053" y="1630519"/>
            <a:ext cx="1465190" cy="813613"/>
            <a:chOff x="1405985" y="1484784"/>
            <a:chExt cx="1465190" cy="813613"/>
          </a:xfrm>
          <a:solidFill>
            <a:srgbClr val="49C0C9"/>
          </a:solidFill>
        </p:grpSpPr>
        <p:sp>
          <p:nvSpPr>
            <p:cNvPr id="46" name="사각형: 둥근 위쪽 모서리 45">
              <a:extLst>
                <a:ext uri="{FF2B5EF4-FFF2-40B4-BE49-F238E27FC236}">
                  <a16:creationId xmlns:a16="http://schemas.microsoft.com/office/drawing/2014/main" id="{D84BB0F4-4B19-B5D7-6EEF-D32E9EAD2914}"/>
                </a:ext>
              </a:extLst>
            </p:cNvPr>
            <p:cNvSpPr/>
            <p:nvPr/>
          </p:nvSpPr>
          <p:spPr>
            <a:xfrm rot="16200000">
              <a:off x="1483672" y="1407097"/>
              <a:ext cx="813146" cy="968520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dirty="0">
                <a:solidFill>
                  <a:schemeClr val="tx1"/>
                </a:solidFill>
                <a:latin typeface="Arial"/>
                <a:ea typeface="맑은 고딕"/>
              </a:endParaRPr>
            </a:p>
          </p:txBody>
        </p:sp>
        <p:sp>
          <p:nvSpPr>
            <p:cNvPr id="47" name="직각 삼각형 46">
              <a:extLst>
                <a:ext uri="{FF2B5EF4-FFF2-40B4-BE49-F238E27FC236}">
                  <a16:creationId xmlns:a16="http://schemas.microsoft.com/office/drawing/2014/main" id="{D6C397C9-4402-910D-9C97-821E50A7A47F}"/>
                </a:ext>
              </a:extLst>
            </p:cNvPr>
            <p:cNvSpPr/>
            <p:nvPr/>
          </p:nvSpPr>
          <p:spPr>
            <a:xfrm rot="5400000">
              <a:off x="2216266" y="1643488"/>
              <a:ext cx="813147" cy="49667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dirty="0">
                <a:solidFill>
                  <a:schemeClr val="tx1"/>
                </a:solidFill>
                <a:latin typeface="Arial"/>
                <a:ea typeface="맑은 고딕"/>
              </a:endParaRPr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6F2808B0-CF5F-1260-E58F-9EF0CEA064CE}"/>
              </a:ext>
            </a:extLst>
          </p:cNvPr>
          <p:cNvSpPr txBox="1"/>
          <p:nvPr/>
        </p:nvSpPr>
        <p:spPr>
          <a:xfrm>
            <a:off x="3670428" y="1982678"/>
            <a:ext cx="4367364" cy="37927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기존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EMS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가 설치된 상태에서는 실행파일 복사만으로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EMS Upgrade 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완료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기존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EMS 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삭제 후 새로 설치 및 처음 통합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EMS 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설치 절차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.</a:t>
            </a:r>
            <a:endParaRPr lang="ko-KR" altLang="en-US" sz="1000" dirty="0">
              <a:solidFill>
                <a:prstClr val="black">
                  <a:alpha val="65000"/>
                </a:prstClr>
              </a:solidFill>
              <a:latin typeface="Trebuchet MS" panose="020B060302020202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FB7669C-1216-AEEA-70EA-933F13D95C0D}"/>
              </a:ext>
            </a:extLst>
          </p:cNvPr>
          <p:cNvSpPr txBox="1"/>
          <p:nvPr/>
        </p:nvSpPr>
        <p:spPr>
          <a:xfrm>
            <a:off x="3670427" y="1741180"/>
            <a:ext cx="3043453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pPr algn="l"/>
            <a:r>
              <a:rPr lang="en-US" altLang="ko-KR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EMS Upgrade</a:t>
            </a:r>
            <a:endParaRPr lang="ko-KR" altLang="en-US" sz="1200" b="1" dirty="0">
              <a:solidFill>
                <a:prstClr val="black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0223903-6D66-926A-01DC-58F6408A0797}"/>
              </a:ext>
            </a:extLst>
          </p:cNvPr>
          <p:cNvSpPr txBox="1"/>
          <p:nvPr/>
        </p:nvSpPr>
        <p:spPr>
          <a:xfrm>
            <a:off x="2015376" y="1805260"/>
            <a:ext cx="57745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2800" b="1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01</a:t>
            </a:r>
            <a:endParaRPr lang="ko-KR" altLang="en-US" sz="2800" b="1" dirty="0"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9E7B019-3648-2C33-A6CF-DC7E6E6A38EC}"/>
              </a:ext>
            </a:extLst>
          </p:cNvPr>
          <p:cNvSpPr txBox="1"/>
          <p:nvPr/>
        </p:nvSpPr>
        <p:spPr>
          <a:xfrm>
            <a:off x="2513160" y="1863504"/>
            <a:ext cx="611495" cy="22258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1400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STEP</a:t>
            </a:r>
            <a:endParaRPr lang="ko-KR" altLang="en-US" sz="1400" dirty="0"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52" name="Rectangle 236">
            <a:extLst>
              <a:ext uri="{FF2B5EF4-FFF2-40B4-BE49-F238E27FC236}">
                <a16:creationId xmlns:a16="http://schemas.microsoft.com/office/drawing/2014/main" id="{72432A8F-45CF-F7CE-F820-9E6F9B50092D}"/>
              </a:ext>
            </a:extLst>
          </p:cNvPr>
          <p:cNvSpPr/>
          <p:nvPr/>
        </p:nvSpPr>
        <p:spPr>
          <a:xfrm rot="5400000">
            <a:off x="7792246" y="1941447"/>
            <a:ext cx="813148" cy="191292"/>
          </a:xfrm>
          <a:prstGeom prst="rect">
            <a:avLst/>
          </a:prstGeom>
          <a:blipFill dpi="0" rotWithShape="1">
            <a:blip r:embed="rId3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dirty="0">
              <a:solidFill>
                <a:prstClr val="black"/>
              </a:solidFill>
              <a:latin typeface="Arial"/>
              <a:ea typeface="맑은 고딕"/>
            </a:endParaRPr>
          </a:p>
        </p:txBody>
      </p:sp>
      <p:sp>
        <p:nvSpPr>
          <p:cNvPr id="53" name="사각형: 둥근 위쪽 모서리 52">
            <a:extLst>
              <a:ext uri="{FF2B5EF4-FFF2-40B4-BE49-F238E27FC236}">
                <a16:creationId xmlns:a16="http://schemas.microsoft.com/office/drawing/2014/main" id="{1783E696-A0A9-1194-3A9A-FD60CAEF4CC4}"/>
              </a:ext>
            </a:extLst>
          </p:cNvPr>
          <p:cNvSpPr/>
          <p:nvPr/>
        </p:nvSpPr>
        <p:spPr>
          <a:xfrm rot="5400000">
            <a:off x="5140755" y="394070"/>
            <a:ext cx="813146" cy="5363511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dirty="0">
              <a:solidFill>
                <a:prstClr val="black"/>
              </a:solidFill>
              <a:latin typeface="Arial"/>
              <a:ea typeface="맑은 고딕"/>
            </a:endParaRPr>
          </a:p>
        </p:txBody>
      </p:sp>
      <p:grpSp>
        <p:nvGrpSpPr>
          <p:cNvPr id="54" name="그룹 53">
            <a:extLst>
              <a:ext uri="{FF2B5EF4-FFF2-40B4-BE49-F238E27FC236}">
                <a16:creationId xmlns:a16="http://schemas.microsoft.com/office/drawing/2014/main" id="{B60E1E1E-A19B-AF28-493E-D1377FEF673B}"/>
              </a:ext>
            </a:extLst>
          </p:cNvPr>
          <p:cNvGrpSpPr/>
          <p:nvPr/>
        </p:nvGrpSpPr>
        <p:grpSpPr>
          <a:xfrm>
            <a:off x="1897053" y="2669254"/>
            <a:ext cx="1465190" cy="813613"/>
            <a:chOff x="1405985" y="1484784"/>
            <a:chExt cx="1465190" cy="813613"/>
          </a:xfrm>
          <a:solidFill>
            <a:srgbClr val="D0CECE"/>
          </a:solidFill>
        </p:grpSpPr>
        <p:sp>
          <p:nvSpPr>
            <p:cNvPr id="55" name="사각형: 둥근 위쪽 모서리 54">
              <a:extLst>
                <a:ext uri="{FF2B5EF4-FFF2-40B4-BE49-F238E27FC236}">
                  <a16:creationId xmlns:a16="http://schemas.microsoft.com/office/drawing/2014/main" id="{D8B69E3E-2B53-0339-0CF3-618058D85701}"/>
                </a:ext>
              </a:extLst>
            </p:cNvPr>
            <p:cNvSpPr/>
            <p:nvPr/>
          </p:nvSpPr>
          <p:spPr>
            <a:xfrm rot="16200000">
              <a:off x="1483672" y="1407097"/>
              <a:ext cx="813146" cy="968520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dirty="0">
                <a:solidFill>
                  <a:prstClr val="black"/>
                </a:solidFill>
                <a:latin typeface="Arial"/>
                <a:ea typeface="맑은 고딕"/>
              </a:endParaRPr>
            </a:p>
          </p:txBody>
        </p:sp>
        <p:sp>
          <p:nvSpPr>
            <p:cNvPr id="56" name="직각 삼각형 55">
              <a:extLst>
                <a:ext uri="{FF2B5EF4-FFF2-40B4-BE49-F238E27FC236}">
                  <a16:creationId xmlns:a16="http://schemas.microsoft.com/office/drawing/2014/main" id="{C40FA601-95D0-9779-98D4-185B633BFF83}"/>
                </a:ext>
              </a:extLst>
            </p:cNvPr>
            <p:cNvSpPr/>
            <p:nvPr/>
          </p:nvSpPr>
          <p:spPr>
            <a:xfrm rot="5400000">
              <a:off x="2216266" y="1643488"/>
              <a:ext cx="813147" cy="49667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dirty="0">
                <a:solidFill>
                  <a:prstClr val="black"/>
                </a:solidFill>
                <a:latin typeface="Arial"/>
                <a:ea typeface="맑은 고딕"/>
              </a:endParaRPr>
            </a:p>
          </p:txBody>
        </p: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80AF9035-D94E-99D4-98D7-86AEC2EED3DB}"/>
              </a:ext>
            </a:extLst>
          </p:cNvPr>
          <p:cNvSpPr txBox="1"/>
          <p:nvPr/>
        </p:nvSpPr>
        <p:spPr>
          <a:xfrm>
            <a:off x="3670428" y="3021413"/>
            <a:ext cx="3043453" cy="17921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EMS 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설치 후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MCU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Upgrade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 전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Parameter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Backup</a:t>
            </a:r>
            <a:endParaRPr lang="ko-KR" altLang="en-US" sz="1000" dirty="0">
              <a:solidFill>
                <a:prstClr val="black">
                  <a:alpha val="65000"/>
                </a:prstClr>
              </a:solidFill>
              <a:latin typeface="Trebuchet MS" panose="020B060302020202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EACEC4C-1989-2676-754D-C6C0129BE689}"/>
              </a:ext>
            </a:extLst>
          </p:cNvPr>
          <p:cNvSpPr txBox="1"/>
          <p:nvPr/>
        </p:nvSpPr>
        <p:spPr>
          <a:xfrm>
            <a:off x="3670427" y="2779915"/>
            <a:ext cx="3043453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pPr algn="l"/>
            <a:r>
              <a:rPr lang="en-US" altLang="ko-KR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MCU</a:t>
            </a:r>
            <a:r>
              <a:rPr lang="ko-KR" altLang="en-US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en-US" altLang="ko-KR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DB Backup</a:t>
            </a:r>
            <a:endParaRPr lang="ko-KR" altLang="en-US" sz="1200" b="1" dirty="0">
              <a:solidFill>
                <a:prstClr val="black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C76BB14-F3B7-B77C-3215-3A31AF8D468C}"/>
              </a:ext>
            </a:extLst>
          </p:cNvPr>
          <p:cNvSpPr txBox="1"/>
          <p:nvPr/>
        </p:nvSpPr>
        <p:spPr>
          <a:xfrm>
            <a:off x="2015376" y="2843995"/>
            <a:ext cx="57745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28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02</a:t>
            </a:r>
            <a:endParaRPr lang="ko-KR" altLang="en-US" sz="2800" b="1" dirty="0">
              <a:solidFill>
                <a:prstClr val="black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6519B3C-0B97-DFD8-42A9-7CD5503D24CD}"/>
              </a:ext>
            </a:extLst>
          </p:cNvPr>
          <p:cNvSpPr txBox="1"/>
          <p:nvPr/>
        </p:nvSpPr>
        <p:spPr>
          <a:xfrm>
            <a:off x="2513160" y="2902239"/>
            <a:ext cx="611495" cy="22258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STEP</a:t>
            </a:r>
            <a:endParaRPr lang="ko-KR" altLang="en-US" sz="1400" dirty="0">
              <a:solidFill>
                <a:prstClr val="black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61" name="Rectangle 236">
            <a:extLst>
              <a:ext uri="{FF2B5EF4-FFF2-40B4-BE49-F238E27FC236}">
                <a16:creationId xmlns:a16="http://schemas.microsoft.com/office/drawing/2014/main" id="{8225D123-FF9B-90B7-16FB-8C536E5FC301}"/>
              </a:ext>
            </a:extLst>
          </p:cNvPr>
          <p:cNvSpPr/>
          <p:nvPr/>
        </p:nvSpPr>
        <p:spPr>
          <a:xfrm rot="5400000">
            <a:off x="7792246" y="2980182"/>
            <a:ext cx="813148" cy="191292"/>
          </a:xfrm>
          <a:prstGeom prst="rect">
            <a:avLst/>
          </a:prstGeom>
          <a:blipFill dpi="0" rotWithShape="1">
            <a:blip r:embed="rId3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dirty="0">
              <a:solidFill>
                <a:prstClr val="black"/>
              </a:solidFill>
              <a:latin typeface="Arial"/>
              <a:ea typeface="맑은 고딕"/>
            </a:endParaRPr>
          </a:p>
        </p:txBody>
      </p:sp>
      <p:sp>
        <p:nvSpPr>
          <p:cNvPr id="62" name="사각형: 둥근 위쪽 모서리 61">
            <a:extLst>
              <a:ext uri="{FF2B5EF4-FFF2-40B4-BE49-F238E27FC236}">
                <a16:creationId xmlns:a16="http://schemas.microsoft.com/office/drawing/2014/main" id="{C541B002-6AD8-15B8-D6F5-87F6BEFC0ACD}"/>
              </a:ext>
            </a:extLst>
          </p:cNvPr>
          <p:cNvSpPr/>
          <p:nvPr/>
        </p:nvSpPr>
        <p:spPr>
          <a:xfrm rot="5400000">
            <a:off x="5140755" y="1432806"/>
            <a:ext cx="813146" cy="5363511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dirty="0">
              <a:solidFill>
                <a:prstClr val="black"/>
              </a:solidFill>
              <a:latin typeface="Arial"/>
              <a:ea typeface="맑은 고딕"/>
            </a:endParaRPr>
          </a:p>
        </p:txBody>
      </p:sp>
      <p:grpSp>
        <p:nvGrpSpPr>
          <p:cNvPr id="63" name="그룹 62">
            <a:extLst>
              <a:ext uri="{FF2B5EF4-FFF2-40B4-BE49-F238E27FC236}">
                <a16:creationId xmlns:a16="http://schemas.microsoft.com/office/drawing/2014/main" id="{6833EADF-EC8B-D0F9-86D1-FC4C4367E029}"/>
              </a:ext>
            </a:extLst>
          </p:cNvPr>
          <p:cNvGrpSpPr/>
          <p:nvPr/>
        </p:nvGrpSpPr>
        <p:grpSpPr>
          <a:xfrm>
            <a:off x="1897053" y="3707989"/>
            <a:ext cx="1465190" cy="813613"/>
            <a:chOff x="1405985" y="1484784"/>
            <a:chExt cx="1465190" cy="813613"/>
          </a:xfrm>
          <a:solidFill>
            <a:srgbClr val="F6AE2E"/>
          </a:solidFill>
        </p:grpSpPr>
        <p:sp>
          <p:nvSpPr>
            <p:cNvPr id="64" name="사각형: 둥근 위쪽 모서리 63">
              <a:extLst>
                <a:ext uri="{FF2B5EF4-FFF2-40B4-BE49-F238E27FC236}">
                  <a16:creationId xmlns:a16="http://schemas.microsoft.com/office/drawing/2014/main" id="{7BC18285-FAF9-9B6F-CF29-12A4A830987B}"/>
                </a:ext>
              </a:extLst>
            </p:cNvPr>
            <p:cNvSpPr/>
            <p:nvPr/>
          </p:nvSpPr>
          <p:spPr>
            <a:xfrm rot="16200000">
              <a:off x="1483672" y="1407097"/>
              <a:ext cx="813146" cy="968520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dirty="0">
                <a:solidFill>
                  <a:schemeClr val="bg1"/>
                </a:solidFill>
                <a:latin typeface="Arial"/>
                <a:ea typeface="맑은 고딕"/>
              </a:endParaRPr>
            </a:p>
          </p:txBody>
        </p:sp>
        <p:sp>
          <p:nvSpPr>
            <p:cNvPr id="65" name="직각 삼각형 64">
              <a:extLst>
                <a:ext uri="{FF2B5EF4-FFF2-40B4-BE49-F238E27FC236}">
                  <a16:creationId xmlns:a16="http://schemas.microsoft.com/office/drawing/2014/main" id="{13432B95-66AE-2E57-BB02-85C32729CF40}"/>
                </a:ext>
              </a:extLst>
            </p:cNvPr>
            <p:cNvSpPr/>
            <p:nvPr/>
          </p:nvSpPr>
          <p:spPr>
            <a:xfrm rot="5400000">
              <a:off x="2216266" y="1643488"/>
              <a:ext cx="813147" cy="49667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dirty="0">
                <a:solidFill>
                  <a:schemeClr val="bg1"/>
                </a:solidFill>
                <a:latin typeface="Arial"/>
                <a:ea typeface="맑은 고딕"/>
              </a:endParaRPr>
            </a:p>
          </p:txBody>
        </p: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9BBB44D2-5196-DDED-031E-51F2CD145965}"/>
              </a:ext>
            </a:extLst>
          </p:cNvPr>
          <p:cNvSpPr txBox="1"/>
          <p:nvPr/>
        </p:nvSpPr>
        <p:spPr>
          <a:xfrm>
            <a:off x="3670428" y="4060148"/>
            <a:ext cx="3043453" cy="17947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MCU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Upgrade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 및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Version Check</a:t>
            </a:r>
            <a:endParaRPr lang="ko-KR" altLang="en-US" sz="1000" dirty="0">
              <a:solidFill>
                <a:prstClr val="black">
                  <a:alpha val="65000"/>
                </a:prstClr>
              </a:solidFill>
              <a:latin typeface="Trebuchet MS" panose="020B060302020202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FA1D109B-F5C9-7C06-0258-1DD98075C228}"/>
              </a:ext>
            </a:extLst>
          </p:cNvPr>
          <p:cNvSpPr txBox="1"/>
          <p:nvPr/>
        </p:nvSpPr>
        <p:spPr>
          <a:xfrm>
            <a:off x="3670427" y="3818650"/>
            <a:ext cx="3043453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pPr algn="l"/>
            <a:r>
              <a:rPr lang="en-US" altLang="ko-KR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MCU</a:t>
            </a:r>
            <a:r>
              <a:rPr lang="ko-KR" altLang="en-US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en-US" altLang="ko-KR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Upgrade &amp; DB Restore</a:t>
            </a:r>
            <a:endParaRPr lang="ko-KR" altLang="en-US" sz="1200" b="1" dirty="0">
              <a:solidFill>
                <a:prstClr val="black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FF96BEB-9417-DC8E-6FE9-B408796A32F6}"/>
              </a:ext>
            </a:extLst>
          </p:cNvPr>
          <p:cNvSpPr txBox="1"/>
          <p:nvPr/>
        </p:nvSpPr>
        <p:spPr>
          <a:xfrm>
            <a:off x="2015376" y="3882730"/>
            <a:ext cx="57745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2800" b="1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03</a:t>
            </a:r>
            <a:endParaRPr lang="ko-KR" altLang="en-US" sz="2800" b="1" dirty="0"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4D860EE3-C404-5DC8-F74A-C08D0C9C3CD3}"/>
              </a:ext>
            </a:extLst>
          </p:cNvPr>
          <p:cNvSpPr txBox="1"/>
          <p:nvPr/>
        </p:nvSpPr>
        <p:spPr>
          <a:xfrm>
            <a:off x="2513160" y="3940974"/>
            <a:ext cx="611495" cy="22258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1400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STEP</a:t>
            </a:r>
            <a:endParaRPr lang="ko-KR" altLang="en-US" sz="1400" dirty="0"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70" name="Rectangle 236">
            <a:extLst>
              <a:ext uri="{FF2B5EF4-FFF2-40B4-BE49-F238E27FC236}">
                <a16:creationId xmlns:a16="http://schemas.microsoft.com/office/drawing/2014/main" id="{A19DDE7F-87E7-4BEE-EDCA-6A512F2E7341}"/>
              </a:ext>
            </a:extLst>
          </p:cNvPr>
          <p:cNvSpPr/>
          <p:nvPr/>
        </p:nvSpPr>
        <p:spPr>
          <a:xfrm rot="5400000">
            <a:off x="7792246" y="4018917"/>
            <a:ext cx="813148" cy="191292"/>
          </a:xfrm>
          <a:prstGeom prst="rect">
            <a:avLst/>
          </a:prstGeom>
          <a:blipFill dpi="0" rotWithShape="1">
            <a:blip r:embed="rId3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dirty="0">
              <a:solidFill>
                <a:prstClr val="black"/>
              </a:solidFill>
              <a:latin typeface="Arial"/>
              <a:ea typeface="맑은 고딕"/>
            </a:endParaRPr>
          </a:p>
        </p:txBody>
      </p:sp>
      <p:sp>
        <p:nvSpPr>
          <p:cNvPr id="91" name="사각형: 둥근 위쪽 모서리 90">
            <a:extLst>
              <a:ext uri="{FF2B5EF4-FFF2-40B4-BE49-F238E27FC236}">
                <a16:creationId xmlns:a16="http://schemas.microsoft.com/office/drawing/2014/main" id="{CF022633-0299-45A5-722A-FAB903E4D6F1}"/>
              </a:ext>
            </a:extLst>
          </p:cNvPr>
          <p:cNvSpPr/>
          <p:nvPr/>
        </p:nvSpPr>
        <p:spPr>
          <a:xfrm rot="5400000">
            <a:off x="5140755" y="2594900"/>
            <a:ext cx="813146" cy="5363511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dirty="0">
              <a:solidFill>
                <a:prstClr val="black"/>
              </a:solidFill>
              <a:latin typeface="Arial"/>
              <a:ea typeface="맑은 고딕"/>
            </a:endParaRPr>
          </a:p>
        </p:txBody>
      </p:sp>
      <p:grpSp>
        <p:nvGrpSpPr>
          <p:cNvPr id="92" name="그룹 91">
            <a:extLst>
              <a:ext uri="{FF2B5EF4-FFF2-40B4-BE49-F238E27FC236}">
                <a16:creationId xmlns:a16="http://schemas.microsoft.com/office/drawing/2014/main" id="{BF23B317-EEB4-6D73-DDA3-BAD16547C301}"/>
              </a:ext>
            </a:extLst>
          </p:cNvPr>
          <p:cNvGrpSpPr/>
          <p:nvPr/>
        </p:nvGrpSpPr>
        <p:grpSpPr>
          <a:xfrm>
            <a:off x="1897053" y="4870083"/>
            <a:ext cx="1465190" cy="813613"/>
            <a:chOff x="1405985" y="1484784"/>
            <a:chExt cx="1465190" cy="813613"/>
          </a:xfrm>
          <a:solidFill>
            <a:srgbClr val="E94164"/>
          </a:solidFill>
        </p:grpSpPr>
        <p:sp>
          <p:nvSpPr>
            <p:cNvPr id="93" name="사각형: 둥근 위쪽 모서리 92">
              <a:extLst>
                <a:ext uri="{FF2B5EF4-FFF2-40B4-BE49-F238E27FC236}">
                  <a16:creationId xmlns:a16="http://schemas.microsoft.com/office/drawing/2014/main" id="{CA4281DF-0D87-F5DB-CF0C-63F53D83298A}"/>
                </a:ext>
              </a:extLst>
            </p:cNvPr>
            <p:cNvSpPr/>
            <p:nvPr/>
          </p:nvSpPr>
          <p:spPr>
            <a:xfrm rot="16200000">
              <a:off x="1483672" y="1407097"/>
              <a:ext cx="813146" cy="968520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dirty="0">
                <a:solidFill>
                  <a:prstClr val="black"/>
                </a:solidFill>
                <a:latin typeface="Arial"/>
                <a:ea typeface="맑은 고딕"/>
              </a:endParaRPr>
            </a:p>
          </p:txBody>
        </p:sp>
        <p:sp>
          <p:nvSpPr>
            <p:cNvPr id="94" name="직각 삼각형 93">
              <a:extLst>
                <a:ext uri="{FF2B5EF4-FFF2-40B4-BE49-F238E27FC236}">
                  <a16:creationId xmlns:a16="http://schemas.microsoft.com/office/drawing/2014/main" id="{20D3392E-82AE-2ADE-8074-2DB6B963B1CF}"/>
                </a:ext>
              </a:extLst>
            </p:cNvPr>
            <p:cNvSpPr/>
            <p:nvPr/>
          </p:nvSpPr>
          <p:spPr>
            <a:xfrm rot="5400000">
              <a:off x="2216266" y="1643488"/>
              <a:ext cx="813147" cy="49667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dirty="0">
                <a:solidFill>
                  <a:prstClr val="black"/>
                </a:solidFill>
                <a:latin typeface="Arial"/>
                <a:ea typeface="맑은 고딕"/>
              </a:endParaRPr>
            </a:p>
          </p:txBody>
        </p:sp>
      </p:grpSp>
      <p:sp>
        <p:nvSpPr>
          <p:cNvPr id="95" name="TextBox 94">
            <a:extLst>
              <a:ext uri="{FF2B5EF4-FFF2-40B4-BE49-F238E27FC236}">
                <a16:creationId xmlns:a16="http://schemas.microsoft.com/office/drawing/2014/main" id="{6827E818-64FD-8EA6-3637-BA41EE8B48B0}"/>
              </a:ext>
            </a:extLst>
          </p:cNvPr>
          <p:cNvSpPr txBox="1"/>
          <p:nvPr/>
        </p:nvSpPr>
        <p:spPr>
          <a:xfrm>
            <a:off x="3670428" y="5222242"/>
            <a:ext cx="3043453" cy="17921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MCU Upgrade Fail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 시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Windows 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보안 설정 변경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1C2ABFCB-F38E-413F-3DB1-8400D7D7AEB3}"/>
              </a:ext>
            </a:extLst>
          </p:cNvPr>
          <p:cNvSpPr txBox="1"/>
          <p:nvPr/>
        </p:nvSpPr>
        <p:spPr>
          <a:xfrm>
            <a:off x="3670427" y="4980744"/>
            <a:ext cx="3043453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pPr algn="l"/>
            <a:r>
              <a:rPr lang="en-US" altLang="ko-KR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Upgrade Fail</a:t>
            </a:r>
            <a:endParaRPr lang="ko-KR" altLang="en-US" sz="1200" b="1" dirty="0">
              <a:solidFill>
                <a:prstClr val="black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8FE6E5E0-E8EB-6479-A98E-D1C01E89C5B2}"/>
              </a:ext>
            </a:extLst>
          </p:cNvPr>
          <p:cNvSpPr txBox="1"/>
          <p:nvPr/>
        </p:nvSpPr>
        <p:spPr>
          <a:xfrm>
            <a:off x="2015376" y="5044824"/>
            <a:ext cx="57745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2800" b="1" dirty="0">
                <a:solidFill>
                  <a:schemeClr val="bg1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04</a:t>
            </a:r>
            <a:endParaRPr lang="ko-KR" altLang="en-US" sz="2800" b="1" dirty="0">
              <a:solidFill>
                <a:schemeClr val="bg1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57BC3206-3184-D6B2-0466-0D671FC8167F}"/>
              </a:ext>
            </a:extLst>
          </p:cNvPr>
          <p:cNvSpPr txBox="1"/>
          <p:nvPr/>
        </p:nvSpPr>
        <p:spPr>
          <a:xfrm>
            <a:off x="2513160" y="5103068"/>
            <a:ext cx="611495" cy="22258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1400" dirty="0">
                <a:solidFill>
                  <a:schemeClr val="bg1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STEP</a:t>
            </a:r>
            <a:endParaRPr lang="ko-KR" altLang="en-US" sz="1400" dirty="0">
              <a:solidFill>
                <a:schemeClr val="bg1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99" name="Rectangle 236">
            <a:extLst>
              <a:ext uri="{FF2B5EF4-FFF2-40B4-BE49-F238E27FC236}">
                <a16:creationId xmlns:a16="http://schemas.microsoft.com/office/drawing/2014/main" id="{A0AAA4A7-AE86-87FA-01BA-0C0CDF129CFD}"/>
              </a:ext>
            </a:extLst>
          </p:cNvPr>
          <p:cNvSpPr/>
          <p:nvPr/>
        </p:nvSpPr>
        <p:spPr>
          <a:xfrm rot="5400000">
            <a:off x="7817643" y="5181011"/>
            <a:ext cx="813148" cy="191292"/>
          </a:xfrm>
          <a:prstGeom prst="rect">
            <a:avLst/>
          </a:prstGeom>
          <a:blipFill dpi="0" rotWithShape="1">
            <a:blip r:embed="rId3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dirty="0">
              <a:solidFill>
                <a:prstClr val="black"/>
              </a:solidFill>
              <a:latin typeface="Arial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500950095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>
            <a:extLst>
              <a:ext uri="{FF2B5EF4-FFF2-40B4-BE49-F238E27FC236}">
                <a16:creationId xmlns:a16="http://schemas.microsoft.com/office/drawing/2014/main" id="{C97FBE75-2FE8-DCBC-548D-3B3228D4F0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113" y="1712384"/>
            <a:ext cx="6120000" cy="494777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422EE86-5EA3-E0AD-8928-C217F98EB9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4656" y="6370855"/>
            <a:ext cx="1306809" cy="144000"/>
          </a:xfrm>
          <a:prstGeom prst="rect">
            <a:avLst/>
          </a:prstGeom>
          <a:noFill/>
        </p:spPr>
      </p:pic>
      <p:sp>
        <p:nvSpPr>
          <p:cNvPr id="2" name="사각형: 둥근 위쪽 모서리 1">
            <a:extLst>
              <a:ext uri="{FF2B5EF4-FFF2-40B4-BE49-F238E27FC236}">
                <a16:creationId xmlns:a16="http://schemas.microsoft.com/office/drawing/2014/main" id="{51D09316-17DE-4B07-1839-7114E0A7E279}"/>
              </a:ext>
            </a:extLst>
          </p:cNvPr>
          <p:cNvSpPr/>
          <p:nvPr/>
        </p:nvSpPr>
        <p:spPr>
          <a:xfrm rot="5400000">
            <a:off x="5077849" y="-2768144"/>
            <a:ext cx="813146" cy="7607022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dirty="0">
              <a:solidFill>
                <a:prstClr val="black"/>
              </a:solidFill>
              <a:latin typeface="Arial"/>
              <a:ea typeface="맑은 고딕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BD915B46-5A05-5F38-5A6A-8D89DBABAC75}"/>
              </a:ext>
            </a:extLst>
          </p:cNvPr>
          <p:cNvGrpSpPr/>
          <p:nvPr/>
        </p:nvGrpSpPr>
        <p:grpSpPr>
          <a:xfrm>
            <a:off x="712392" y="628795"/>
            <a:ext cx="1465190" cy="813613"/>
            <a:chOff x="1405985" y="1484784"/>
            <a:chExt cx="1465190" cy="813613"/>
          </a:xfrm>
          <a:solidFill>
            <a:srgbClr val="49C0C9"/>
          </a:solidFill>
        </p:grpSpPr>
        <p:sp>
          <p:nvSpPr>
            <p:cNvPr id="6" name="사각형: 둥근 위쪽 모서리 5">
              <a:extLst>
                <a:ext uri="{FF2B5EF4-FFF2-40B4-BE49-F238E27FC236}">
                  <a16:creationId xmlns:a16="http://schemas.microsoft.com/office/drawing/2014/main" id="{465DA6FB-079A-9C73-B444-4EDFE943D909}"/>
                </a:ext>
              </a:extLst>
            </p:cNvPr>
            <p:cNvSpPr/>
            <p:nvPr/>
          </p:nvSpPr>
          <p:spPr>
            <a:xfrm rot="16200000">
              <a:off x="1483672" y="1407097"/>
              <a:ext cx="813146" cy="968520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dirty="0">
                <a:solidFill>
                  <a:prstClr val="black"/>
                </a:solidFill>
                <a:latin typeface="Arial"/>
                <a:ea typeface="맑은 고딕"/>
              </a:endParaRPr>
            </a:p>
          </p:txBody>
        </p:sp>
        <p:sp>
          <p:nvSpPr>
            <p:cNvPr id="7" name="직각 삼각형 6">
              <a:extLst>
                <a:ext uri="{FF2B5EF4-FFF2-40B4-BE49-F238E27FC236}">
                  <a16:creationId xmlns:a16="http://schemas.microsoft.com/office/drawing/2014/main" id="{19E15226-5E17-445A-33A8-B47EBB40EA42}"/>
                </a:ext>
              </a:extLst>
            </p:cNvPr>
            <p:cNvSpPr/>
            <p:nvPr/>
          </p:nvSpPr>
          <p:spPr>
            <a:xfrm rot="5400000">
              <a:off x="2216266" y="1643488"/>
              <a:ext cx="813147" cy="49667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dirty="0">
                <a:solidFill>
                  <a:prstClr val="black"/>
                </a:solidFill>
                <a:latin typeface="Arial"/>
                <a:ea typeface="맑은 고딕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211457C-67EA-6B71-6C7F-0B8EF81F8A7A}"/>
              </a:ext>
            </a:extLst>
          </p:cNvPr>
          <p:cNvSpPr txBox="1"/>
          <p:nvPr/>
        </p:nvSpPr>
        <p:spPr>
          <a:xfrm>
            <a:off x="2485767" y="980954"/>
            <a:ext cx="5261233" cy="57958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Homepage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에서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Download 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받은 파일의 압축을 풀고 압축 해제 폴더 내의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‘</a:t>
            </a:r>
            <a:r>
              <a:rPr lang="en-US" altLang="ko-KR" sz="1000" b="1" dirty="0">
                <a:solidFill>
                  <a:srgbClr val="C00000">
                    <a:alpha val="65000"/>
                  </a:srgb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SOFT-2E1.EXE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’ 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파일을 </a:t>
            </a:r>
            <a:r>
              <a:rPr lang="en-US" altLang="ko-KR" sz="1000" i="1" u="sng" dirty="0">
                <a:solidFill>
                  <a:srgbClr val="C00000">
                    <a:alpha val="65000"/>
                  </a:srgb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C:\WTEMS\SOFT_2E1&gt; 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에 </a:t>
            </a:r>
            <a:r>
              <a:rPr lang="ko-KR" altLang="en-US" sz="1000" b="1" dirty="0">
                <a:solidFill>
                  <a:srgbClr val="C00000">
                    <a:alpha val="65000"/>
                  </a:srgb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복사</a:t>
            </a:r>
            <a:r>
              <a:rPr lang="en-US" altLang="ko-KR" sz="1000" b="1" dirty="0">
                <a:solidFill>
                  <a:srgbClr val="C00000">
                    <a:alpha val="65000"/>
                  </a:srgb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(</a:t>
            </a:r>
            <a:r>
              <a:rPr lang="ko-KR" altLang="en-US" sz="1000" b="1" dirty="0">
                <a:solidFill>
                  <a:srgbClr val="C00000">
                    <a:alpha val="65000"/>
                  </a:srgb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덮어쓰기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)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 한다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복사가 완료되면 기존과 동일하게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SOFT_2E1.exe 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실행 한다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.(</a:t>
            </a:r>
            <a:r>
              <a:rPr lang="ko-KR" altLang="en-US" sz="1000" b="1" dirty="0">
                <a:solidFill>
                  <a:srgbClr val="C00000">
                    <a:alpha val="65000"/>
                  </a:srgb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기존 모든 정보는 그대로 유지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됨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.)</a:t>
            </a:r>
            <a:endParaRPr lang="ko-KR" altLang="en-US" sz="1000" dirty="0">
              <a:solidFill>
                <a:prstClr val="black">
                  <a:alpha val="65000"/>
                </a:prstClr>
              </a:solidFill>
              <a:latin typeface="Trebuchet MS" panose="020B060302020202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753EF35-B3D3-FE45-4F0F-6D3675E4EF99}"/>
              </a:ext>
            </a:extLst>
          </p:cNvPr>
          <p:cNvSpPr txBox="1"/>
          <p:nvPr/>
        </p:nvSpPr>
        <p:spPr>
          <a:xfrm>
            <a:off x="2485766" y="739456"/>
            <a:ext cx="5354367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pPr algn="l"/>
            <a:r>
              <a:rPr lang="ko-KR" altLang="en-US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기존 </a:t>
            </a:r>
            <a:r>
              <a:rPr lang="en-US" altLang="ko-KR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EMS</a:t>
            </a:r>
            <a:r>
              <a:rPr lang="ko-KR" altLang="en-US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가 설치되어 있는 경우</a:t>
            </a:r>
            <a:r>
              <a:rPr lang="en-US" altLang="ko-KR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실행 파일 복사만으로 </a:t>
            </a:r>
            <a:r>
              <a:rPr lang="en-US" altLang="ko-KR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EMS Upgrade </a:t>
            </a:r>
            <a:r>
              <a:rPr lang="ko-KR" altLang="en-US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완료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EE39AD9-E139-2279-A315-3828453FA0D2}"/>
              </a:ext>
            </a:extLst>
          </p:cNvPr>
          <p:cNvSpPr txBox="1"/>
          <p:nvPr/>
        </p:nvSpPr>
        <p:spPr>
          <a:xfrm>
            <a:off x="830715" y="803536"/>
            <a:ext cx="57745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28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01</a:t>
            </a:r>
            <a:endParaRPr lang="ko-KR" altLang="en-US" sz="2800" b="1" dirty="0">
              <a:solidFill>
                <a:prstClr val="black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AB12710-F56D-84B4-0080-A994CC752848}"/>
              </a:ext>
            </a:extLst>
          </p:cNvPr>
          <p:cNvSpPr txBox="1"/>
          <p:nvPr/>
        </p:nvSpPr>
        <p:spPr>
          <a:xfrm>
            <a:off x="1328499" y="861780"/>
            <a:ext cx="611495" cy="22258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STEP</a:t>
            </a:r>
            <a:endParaRPr lang="ko-KR" altLang="en-US" sz="1400" dirty="0">
              <a:solidFill>
                <a:prstClr val="black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2" name="Rectangle 236">
            <a:extLst>
              <a:ext uri="{FF2B5EF4-FFF2-40B4-BE49-F238E27FC236}">
                <a16:creationId xmlns:a16="http://schemas.microsoft.com/office/drawing/2014/main" id="{B02A5314-BE23-42F1-7062-5FF45364D20D}"/>
              </a:ext>
            </a:extLst>
          </p:cNvPr>
          <p:cNvSpPr/>
          <p:nvPr/>
        </p:nvSpPr>
        <p:spPr>
          <a:xfrm rot="5400000">
            <a:off x="7530462" y="939720"/>
            <a:ext cx="813148" cy="191292"/>
          </a:xfrm>
          <a:prstGeom prst="rect">
            <a:avLst/>
          </a:prstGeom>
          <a:blipFill dpi="0" rotWithShape="1">
            <a:blip r:embed="rId4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dirty="0">
              <a:solidFill>
                <a:prstClr val="black"/>
              </a:solidFill>
              <a:latin typeface="Arial"/>
              <a:ea typeface="맑은 고딕"/>
            </a:endParaRPr>
          </a:p>
        </p:txBody>
      </p:sp>
      <p:sp>
        <p:nvSpPr>
          <p:cNvPr id="14" name="모서리가 둥근 직사각형 14">
            <a:extLst>
              <a:ext uri="{FF2B5EF4-FFF2-40B4-BE49-F238E27FC236}">
                <a16:creationId xmlns:a16="http://schemas.microsoft.com/office/drawing/2014/main" id="{67C0EBFB-0365-3732-2DCD-9A784091112E}"/>
              </a:ext>
            </a:extLst>
          </p:cNvPr>
          <p:cNvSpPr/>
          <p:nvPr/>
        </p:nvSpPr>
        <p:spPr>
          <a:xfrm>
            <a:off x="4489483" y="4281198"/>
            <a:ext cx="1310181" cy="180741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5660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>
            <a:extLst>
              <a:ext uri="{FF2B5EF4-FFF2-40B4-BE49-F238E27FC236}">
                <a16:creationId xmlns:a16="http://schemas.microsoft.com/office/drawing/2014/main" id="{C97FBE75-2FE8-DCBC-548D-3B3228D4F0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113" y="1712384"/>
            <a:ext cx="6120000" cy="494777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422EE86-5EA3-E0AD-8928-C217F98EB9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4656" y="6370855"/>
            <a:ext cx="1306809" cy="144000"/>
          </a:xfrm>
          <a:prstGeom prst="rect">
            <a:avLst/>
          </a:prstGeom>
          <a:noFill/>
        </p:spPr>
      </p:pic>
      <p:sp>
        <p:nvSpPr>
          <p:cNvPr id="2" name="사각형: 둥근 위쪽 모서리 1">
            <a:extLst>
              <a:ext uri="{FF2B5EF4-FFF2-40B4-BE49-F238E27FC236}">
                <a16:creationId xmlns:a16="http://schemas.microsoft.com/office/drawing/2014/main" id="{51D09316-17DE-4B07-1839-7114E0A7E279}"/>
              </a:ext>
            </a:extLst>
          </p:cNvPr>
          <p:cNvSpPr/>
          <p:nvPr/>
        </p:nvSpPr>
        <p:spPr>
          <a:xfrm rot="5400000">
            <a:off x="5077849" y="-2768144"/>
            <a:ext cx="813146" cy="7607022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dirty="0">
              <a:solidFill>
                <a:prstClr val="black"/>
              </a:solidFill>
              <a:latin typeface="Arial"/>
              <a:ea typeface="맑은 고딕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BD915B46-5A05-5F38-5A6A-8D89DBABAC75}"/>
              </a:ext>
            </a:extLst>
          </p:cNvPr>
          <p:cNvGrpSpPr/>
          <p:nvPr/>
        </p:nvGrpSpPr>
        <p:grpSpPr>
          <a:xfrm>
            <a:off x="712392" y="628795"/>
            <a:ext cx="1465190" cy="813613"/>
            <a:chOff x="1405985" y="1484784"/>
            <a:chExt cx="1465190" cy="813613"/>
          </a:xfrm>
          <a:solidFill>
            <a:srgbClr val="49C0C9"/>
          </a:solidFill>
        </p:grpSpPr>
        <p:sp>
          <p:nvSpPr>
            <p:cNvPr id="6" name="사각형: 둥근 위쪽 모서리 5">
              <a:extLst>
                <a:ext uri="{FF2B5EF4-FFF2-40B4-BE49-F238E27FC236}">
                  <a16:creationId xmlns:a16="http://schemas.microsoft.com/office/drawing/2014/main" id="{465DA6FB-079A-9C73-B444-4EDFE943D909}"/>
                </a:ext>
              </a:extLst>
            </p:cNvPr>
            <p:cNvSpPr/>
            <p:nvPr/>
          </p:nvSpPr>
          <p:spPr>
            <a:xfrm rot="16200000">
              <a:off x="1483672" y="1407097"/>
              <a:ext cx="813146" cy="968520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dirty="0">
                <a:solidFill>
                  <a:prstClr val="black"/>
                </a:solidFill>
                <a:latin typeface="Arial"/>
                <a:ea typeface="맑은 고딕"/>
              </a:endParaRPr>
            </a:p>
          </p:txBody>
        </p:sp>
        <p:sp>
          <p:nvSpPr>
            <p:cNvPr id="7" name="직각 삼각형 6">
              <a:extLst>
                <a:ext uri="{FF2B5EF4-FFF2-40B4-BE49-F238E27FC236}">
                  <a16:creationId xmlns:a16="http://schemas.microsoft.com/office/drawing/2014/main" id="{19E15226-5E17-445A-33A8-B47EBB40EA42}"/>
                </a:ext>
              </a:extLst>
            </p:cNvPr>
            <p:cNvSpPr/>
            <p:nvPr/>
          </p:nvSpPr>
          <p:spPr>
            <a:xfrm rot="5400000">
              <a:off x="2216266" y="1643488"/>
              <a:ext cx="813147" cy="49667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dirty="0">
                <a:solidFill>
                  <a:prstClr val="black"/>
                </a:solidFill>
                <a:latin typeface="Arial"/>
                <a:ea typeface="맑은 고딕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211457C-67EA-6B71-6C7F-0B8EF81F8A7A}"/>
              </a:ext>
            </a:extLst>
          </p:cNvPr>
          <p:cNvSpPr txBox="1"/>
          <p:nvPr/>
        </p:nvSpPr>
        <p:spPr>
          <a:xfrm>
            <a:off x="2485767" y="980954"/>
            <a:ext cx="4448433" cy="57932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EMS 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설치 전 기존의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Node 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정보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(Shelf 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등록 정보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)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를 유지하기 위해 관련 파일인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c:\WTEMS\SOFT_2E1 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폴더 내의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‘</a:t>
            </a:r>
            <a:r>
              <a:rPr lang="en-US" altLang="ko-KR" sz="1000" b="1" dirty="0">
                <a:solidFill>
                  <a:srgbClr val="C00000">
                    <a:alpha val="65000"/>
                  </a:srgb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intra.INI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’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 파일을 컴퓨터의 </a:t>
            </a:r>
            <a:r>
              <a:rPr lang="ko-KR" altLang="en-US" sz="1000" b="1" dirty="0">
                <a:solidFill>
                  <a:srgbClr val="C00000">
                    <a:alpha val="65000"/>
                  </a:srgb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다른 곳에 복사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한</a:t>
            </a:r>
            <a:endParaRPr lang="en-US" altLang="ko-KR" sz="1000" dirty="0">
              <a:solidFill>
                <a:prstClr val="black">
                  <a:alpha val="65000"/>
                </a:prstClr>
              </a:solidFill>
              <a:latin typeface="Trebuchet MS" panose="020B0603020202020204" pitchFamily="34" charset="0"/>
              <a:ea typeface="맑은 고딕" panose="020B0503020000020004" pitchFamily="50" charset="-127"/>
            </a:endParaRPr>
          </a:p>
          <a:p>
            <a:pPr>
              <a:lnSpc>
                <a:spcPct val="130000"/>
              </a:lnSpc>
            </a:pP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후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‘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프로그램 삭제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’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한다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.</a:t>
            </a:r>
            <a:endParaRPr lang="ko-KR" altLang="en-US" sz="1000" dirty="0">
              <a:solidFill>
                <a:prstClr val="black">
                  <a:alpha val="65000"/>
                </a:prstClr>
              </a:solidFill>
              <a:latin typeface="Trebuchet MS" panose="020B060302020202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753EF35-B3D3-FE45-4F0F-6D3675E4EF99}"/>
              </a:ext>
            </a:extLst>
          </p:cNvPr>
          <p:cNvSpPr txBox="1"/>
          <p:nvPr/>
        </p:nvSpPr>
        <p:spPr>
          <a:xfrm>
            <a:off x="2485766" y="739456"/>
            <a:ext cx="3043453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pPr algn="l"/>
            <a:r>
              <a:rPr lang="en-US" altLang="ko-KR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EMS </a:t>
            </a:r>
            <a:r>
              <a:rPr lang="ko-KR" altLang="en-US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새로 설치 시 설치 전 </a:t>
            </a:r>
            <a:r>
              <a:rPr lang="en-US" altLang="ko-KR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Backup</a:t>
            </a:r>
            <a:endParaRPr lang="ko-KR" altLang="en-US" sz="1200" b="1" dirty="0">
              <a:solidFill>
                <a:prstClr val="black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EE39AD9-E139-2279-A315-3828453FA0D2}"/>
              </a:ext>
            </a:extLst>
          </p:cNvPr>
          <p:cNvSpPr txBox="1"/>
          <p:nvPr/>
        </p:nvSpPr>
        <p:spPr>
          <a:xfrm>
            <a:off x="830715" y="803536"/>
            <a:ext cx="57745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28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01</a:t>
            </a:r>
            <a:endParaRPr lang="ko-KR" altLang="en-US" sz="2800" b="1" dirty="0">
              <a:solidFill>
                <a:prstClr val="black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AB12710-F56D-84B4-0080-A994CC752848}"/>
              </a:ext>
            </a:extLst>
          </p:cNvPr>
          <p:cNvSpPr txBox="1"/>
          <p:nvPr/>
        </p:nvSpPr>
        <p:spPr>
          <a:xfrm>
            <a:off x="1328499" y="861780"/>
            <a:ext cx="611495" cy="22258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STEP</a:t>
            </a:r>
            <a:endParaRPr lang="ko-KR" altLang="en-US" sz="1400" dirty="0">
              <a:solidFill>
                <a:prstClr val="black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2" name="Rectangle 236">
            <a:extLst>
              <a:ext uri="{FF2B5EF4-FFF2-40B4-BE49-F238E27FC236}">
                <a16:creationId xmlns:a16="http://schemas.microsoft.com/office/drawing/2014/main" id="{B02A5314-BE23-42F1-7062-5FF45364D20D}"/>
              </a:ext>
            </a:extLst>
          </p:cNvPr>
          <p:cNvSpPr/>
          <p:nvPr/>
        </p:nvSpPr>
        <p:spPr>
          <a:xfrm rot="5400000">
            <a:off x="6692262" y="939720"/>
            <a:ext cx="813148" cy="191292"/>
          </a:xfrm>
          <a:prstGeom prst="rect">
            <a:avLst/>
          </a:prstGeom>
          <a:blipFill dpi="0" rotWithShape="1">
            <a:blip r:embed="rId4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dirty="0">
              <a:solidFill>
                <a:prstClr val="black"/>
              </a:solidFill>
              <a:latin typeface="Arial"/>
              <a:ea typeface="맑은 고딕"/>
            </a:endParaRPr>
          </a:p>
        </p:txBody>
      </p:sp>
      <p:sp>
        <p:nvSpPr>
          <p:cNvPr id="14" name="모서리가 둥근 직사각형 14">
            <a:extLst>
              <a:ext uri="{FF2B5EF4-FFF2-40B4-BE49-F238E27FC236}">
                <a16:creationId xmlns:a16="http://schemas.microsoft.com/office/drawing/2014/main" id="{67C0EBFB-0365-3732-2DCD-9A784091112E}"/>
              </a:ext>
            </a:extLst>
          </p:cNvPr>
          <p:cNvSpPr/>
          <p:nvPr/>
        </p:nvSpPr>
        <p:spPr>
          <a:xfrm>
            <a:off x="4489483" y="3527658"/>
            <a:ext cx="1310181" cy="180741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699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B800C933-9C9D-3454-4ACF-DAABC627DB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0134" y="1999976"/>
            <a:ext cx="6120000" cy="395921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422EE86-5EA3-E0AD-8928-C217F98EB9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4656" y="6370855"/>
            <a:ext cx="1306809" cy="144000"/>
          </a:xfrm>
          <a:prstGeom prst="rect">
            <a:avLst/>
          </a:prstGeom>
          <a:noFill/>
        </p:spPr>
      </p:pic>
      <p:sp>
        <p:nvSpPr>
          <p:cNvPr id="2" name="사각형: 둥근 위쪽 모서리 1">
            <a:extLst>
              <a:ext uri="{FF2B5EF4-FFF2-40B4-BE49-F238E27FC236}">
                <a16:creationId xmlns:a16="http://schemas.microsoft.com/office/drawing/2014/main" id="{51D09316-17DE-4B07-1839-7114E0A7E279}"/>
              </a:ext>
            </a:extLst>
          </p:cNvPr>
          <p:cNvSpPr/>
          <p:nvPr/>
        </p:nvSpPr>
        <p:spPr>
          <a:xfrm rot="5400000">
            <a:off x="5077849" y="-2768144"/>
            <a:ext cx="813146" cy="7607022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dirty="0">
              <a:solidFill>
                <a:prstClr val="black"/>
              </a:solidFill>
              <a:latin typeface="Arial"/>
              <a:ea typeface="맑은 고딕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BD915B46-5A05-5F38-5A6A-8D89DBABAC75}"/>
              </a:ext>
            </a:extLst>
          </p:cNvPr>
          <p:cNvGrpSpPr/>
          <p:nvPr/>
        </p:nvGrpSpPr>
        <p:grpSpPr>
          <a:xfrm>
            <a:off x="712392" y="628795"/>
            <a:ext cx="1465190" cy="813613"/>
            <a:chOff x="1405985" y="1484784"/>
            <a:chExt cx="1465190" cy="813613"/>
          </a:xfrm>
          <a:solidFill>
            <a:srgbClr val="49C0C9"/>
          </a:solidFill>
        </p:grpSpPr>
        <p:sp>
          <p:nvSpPr>
            <p:cNvPr id="6" name="사각형: 둥근 위쪽 모서리 5">
              <a:extLst>
                <a:ext uri="{FF2B5EF4-FFF2-40B4-BE49-F238E27FC236}">
                  <a16:creationId xmlns:a16="http://schemas.microsoft.com/office/drawing/2014/main" id="{465DA6FB-079A-9C73-B444-4EDFE943D909}"/>
                </a:ext>
              </a:extLst>
            </p:cNvPr>
            <p:cNvSpPr/>
            <p:nvPr/>
          </p:nvSpPr>
          <p:spPr>
            <a:xfrm rot="16200000">
              <a:off x="1483672" y="1407097"/>
              <a:ext cx="813146" cy="968520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dirty="0">
                <a:solidFill>
                  <a:prstClr val="black"/>
                </a:solidFill>
                <a:latin typeface="Arial"/>
                <a:ea typeface="맑은 고딕"/>
              </a:endParaRPr>
            </a:p>
          </p:txBody>
        </p:sp>
        <p:sp>
          <p:nvSpPr>
            <p:cNvPr id="7" name="직각 삼각형 6">
              <a:extLst>
                <a:ext uri="{FF2B5EF4-FFF2-40B4-BE49-F238E27FC236}">
                  <a16:creationId xmlns:a16="http://schemas.microsoft.com/office/drawing/2014/main" id="{19E15226-5E17-445A-33A8-B47EBB40EA42}"/>
                </a:ext>
              </a:extLst>
            </p:cNvPr>
            <p:cNvSpPr/>
            <p:nvPr/>
          </p:nvSpPr>
          <p:spPr>
            <a:xfrm rot="5400000">
              <a:off x="2216266" y="1643488"/>
              <a:ext cx="813147" cy="49667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dirty="0">
                <a:solidFill>
                  <a:prstClr val="black"/>
                </a:solidFill>
                <a:latin typeface="Arial"/>
                <a:ea typeface="맑은 고딕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211457C-67EA-6B71-6C7F-0B8EF81F8A7A}"/>
              </a:ext>
            </a:extLst>
          </p:cNvPr>
          <p:cNvSpPr txBox="1"/>
          <p:nvPr/>
        </p:nvSpPr>
        <p:spPr>
          <a:xfrm>
            <a:off x="2485767" y="980954"/>
            <a:ext cx="4432753" cy="37927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Homepage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에서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Download 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받은 파일의 압축을 풀고 압축 해제 폴더 내의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‘setup.exe’ 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파일을 </a:t>
            </a:r>
            <a:r>
              <a:rPr lang="ko-KR" altLang="en-US" sz="1000" b="1" dirty="0">
                <a:solidFill>
                  <a:srgbClr val="C00000">
                    <a:alpha val="65000"/>
                  </a:srgb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관리자 권한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으로 실행한다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.</a:t>
            </a:r>
            <a:endParaRPr lang="ko-KR" altLang="en-US" sz="1000" dirty="0">
              <a:solidFill>
                <a:prstClr val="black">
                  <a:alpha val="65000"/>
                </a:prstClr>
              </a:solidFill>
              <a:latin typeface="Trebuchet MS" panose="020B060302020202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753EF35-B3D3-FE45-4F0F-6D3675E4EF99}"/>
              </a:ext>
            </a:extLst>
          </p:cNvPr>
          <p:cNvSpPr txBox="1"/>
          <p:nvPr/>
        </p:nvSpPr>
        <p:spPr>
          <a:xfrm>
            <a:off x="2485766" y="739456"/>
            <a:ext cx="3043453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pPr algn="l"/>
            <a:r>
              <a:rPr lang="en-US" altLang="ko-KR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EMS </a:t>
            </a:r>
            <a:r>
              <a:rPr lang="ko-KR" altLang="en-US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설치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EE39AD9-E139-2279-A315-3828453FA0D2}"/>
              </a:ext>
            </a:extLst>
          </p:cNvPr>
          <p:cNvSpPr txBox="1"/>
          <p:nvPr/>
        </p:nvSpPr>
        <p:spPr>
          <a:xfrm>
            <a:off x="830715" y="803536"/>
            <a:ext cx="57745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28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01</a:t>
            </a:r>
            <a:endParaRPr lang="ko-KR" altLang="en-US" sz="2800" b="1" dirty="0">
              <a:solidFill>
                <a:prstClr val="black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AB12710-F56D-84B4-0080-A994CC752848}"/>
              </a:ext>
            </a:extLst>
          </p:cNvPr>
          <p:cNvSpPr txBox="1"/>
          <p:nvPr/>
        </p:nvSpPr>
        <p:spPr>
          <a:xfrm>
            <a:off x="1328499" y="861780"/>
            <a:ext cx="611495" cy="22258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STEP</a:t>
            </a:r>
            <a:endParaRPr lang="ko-KR" altLang="en-US" sz="1400" dirty="0">
              <a:solidFill>
                <a:prstClr val="black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2" name="Rectangle 236">
            <a:extLst>
              <a:ext uri="{FF2B5EF4-FFF2-40B4-BE49-F238E27FC236}">
                <a16:creationId xmlns:a16="http://schemas.microsoft.com/office/drawing/2014/main" id="{B02A5314-BE23-42F1-7062-5FF45364D20D}"/>
              </a:ext>
            </a:extLst>
          </p:cNvPr>
          <p:cNvSpPr/>
          <p:nvPr/>
        </p:nvSpPr>
        <p:spPr>
          <a:xfrm rot="5400000">
            <a:off x="6607593" y="939723"/>
            <a:ext cx="813148" cy="191292"/>
          </a:xfrm>
          <a:prstGeom prst="rect">
            <a:avLst/>
          </a:prstGeom>
          <a:blipFill dpi="0" rotWithShape="1">
            <a:blip r:embed="rId4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dirty="0">
              <a:solidFill>
                <a:prstClr val="black"/>
              </a:solidFill>
              <a:latin typeface="Arial"/>
              <a:ea typeface="맑은 고딕"/>
            </a:endParaRPr>
          </a:p>
        </p:txBody>
      </p:sp>
      <p:sp>
        <p:nvSpPr>
          <p:cNvPr id="14" name="모서리가 둥근 직사각형 14">
            <a:extLst>
              <a:ext uri="{FF2B5EF4-FFF2-40B4-BE49-F238E27FC236}">
                <a16:creationId xmlns:a16="http://schemas.microsoft.com/office/drawing/2014/main" id="{67C0EBFB-0365-3732-2DCD-9A784091112E}"/>
              </a:ext>
            </a:extLst>
          </p:cNvPr>
          <p:cNvSpPr/>
          <p:nvPr/>
        </p:nvSpPr>
        <p:spPr>
          <a:xfrm>
            <a:off x="4927599" y="3358325"/>
            <a:ext cx="1944000" cy="163808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9300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E032403-DDEE-528B-9F58-0D89C386B0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154" y="2001280"/>
            <a:ext cx="2520000" cy="142663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B29D9C5-19FA-01ED-FD52-E358EC770A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4656" y="6370855"/>
            <a:ext cx="1306809" cy="144000"/>
          </a:xfrm>
          <a:prstGeom prst="rect">
            <a:avLst/>
          </a:prstGeom>
          <a:noFill/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23E709F7-D175-EF84-E588-1E0428462A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3000" y="2057335"/>
            <a:ext cx="2520000" cy="1312396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47EE4399-FFF2-2D10-B3A1-87BD6BF6FA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3463" y="1586799"/>
            <a:ext cx="2520000" cy="2595738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4B4412E7-D9A8-9CDA-FB6A-2762710D1BE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28901" y="5114785"/>
            <a:ext cx="2520000" cy="948182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4FB6C026-53BC-707D-63D3-BEF643C509F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56191" y="5165071"/>
            <a:ext cx="2520000" cy="860339"/>
          </a:xfrm>
          <a:prstGeom prst="rect">
            <a:avLst/>
          </a:prstGeom>
        </p:spPr>
      </p:pic>
      <p:sp>
        <p:nvSpPr>
          <p:cNvPr id="8" name="사각형: 둥근 위쪽 모서리 7">
            <a:extLst>
              <a:ext uri="{FF2B5EF4-FFF2-40B4-BE49-F238E27FC236}">
                <a16:creationId xmlns:a16="http://schemas.microsoft.com/office/drawing/2014/main" id="{EC0A47D5-B370-172A-D525-6181CE34ED07}"/>
              </a:ext>
            </a:extLst>
          </p:cNvPr>
          <p:cNvSpPr/>
          <p:nvPr/>
        </p:nvSpPr>
        <p:spPr>
          <a:xfrm rot="5400000">
            <a:off x="5077849" y="-2768144"/>
            <a:ext cx="813146" cy="7607022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dirty="0">
              <a:solidFill>
                <a:prstClr val="black"/>
              </a:solidFill>
              <a:latin typeface="Arial"/>
              <a:ea typeface="맑은 고딕"/>
            </a:endParaRP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2E792D40-F9FB-DF93-B3C2-C6E0ACE49FDF}"/>
              </a:ext>
            </a:extLst>
          </p:cNvPr>
          <p:cNvGrpSpPr/>
          <p:nvPr/>
        </p:nvGrpSpPr>
        <p:grpSpPr>
          <a:xfrm>
            <a:off x="712392" y="628795"/>
            <a:ext cx="1465190" cy="813613"/>
            <a:chOff x="1405985" y="1484784"/>
            <a:chExt cx="1465190" cy="813613"/>
          </a:xfrm>
          <a:solidFill>
            <a:srgbClr val="49C0C9"/>
          </a:solidFill>
        </p:grpSpPr>
        <p:sp>
          <p:nvSpPr>
            <p:cNvPr id="10" name="사각형: 둥근 위쪽 모서리 9">
              <a:extLst>
                <a:ext uri="{FF2B5EF4-FFF2-40B4-BE49-F238E27FC236}">
                  <a16:creationId xmlns:a16="http://schemas.microsoft.com/office/drawing/2014/main" id="{C0A86BD7-A23A-1CFE-95F5-8F4A3FE57319}"/>
                </a:ext>
              </a:extLst>
            </p:cNvPr>
            <p:cNvSpPr/>
            <p:nvPr/>
          </p:nvSpPr>
          <p:spPr>
            <a:xfrm rot="16200000">
              <a:off x="1483672" y="1407097"/>
              <a:ext cx="813146" cy="968520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dirty="0">
                <a:solidFill>
                  <a:prstClr val="black"/>
                </a:solidFill>
                <a:latin typeface="Arial"/>
                <a:ea typeface="맑은 고딕"/>
              </a:endParaRPr>
            </a:p>
          </p:txBody>
        </p:sp>
        <p:sp>
          <p:nvSpPr>
            <p:cNvPr id="11" name="직각 삼각형 10">
              <a:extLst>
                <a:ext uri="{FF2B5EF4-FFF2-40B4-BE49-F238E27FC236}">
                  <a16:creationId xmlns:a16="http://schemas.microsoft.com/office/drawing/2014/main" id="{874DED66-4A6A-5BF7-1344-90CB488995AC}"/>
                </a:ext>
              </a:extLst>
            </p:cNvPr>
            <p:cNvSpPr/>
            <p:nvPr/>
          </p:nvSpPr>
          <p:spPr>
            <a:xfrm rot="5400000">
              <a:off x="2216266" y="1643488"/>
              <a:ext cx="813147" cy="49667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dirty="0">
                <a:solidFill>
                  <a:prstClr val="black"/>
                </a:solidFill>
                <a:latin typeface="Arial"/>
                <a:ea typeface="맑은 고딕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C6B4B6F5-8BF5-0AEB-0A61-14F8A0EB4480}"/>
              </a:ext>
            </a:extLst>
          </p:cNvPr>
          <p:cNvSpPr txBox="1"/>
          <p:nvPr/>
        </p:nvSpPr>
        <p:spPr>
          <a:xfrm>
            <a:off x="2485767" y="980954"/>
            <a:ext cx="4432753" cy="37927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설치를 위해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‘setup.exe’ 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파일을 실행 후 순서에 따라 설치를 계속 진행하고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, 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설치가 끝나면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‘SOFT_2E1’ Icon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을 통해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EMS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를 실행한다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.</a:t>
            </a:r>
            <a:endParaRPr lang="ko-KR" altLang="en-US" sz="1000" dirty="0">
              <a:solidFill>
                <a:prstClr val="black">
                  <a:alpha val="65000"/>
                </a:prstClr>
              </a:solidFill>
              <a:latin typeface="Trebuchet MS" panose="020B060302020202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3BC8040-D5AC-FB9A-4BC6-2F77BEDF784B}"/>
              </a:ext>
            </a:extLst>
          </p:cNvPr>
          <p:cNvSpPr txBox="1"/>
          <p:nvPr/>
        </p:nvSpPr>
        <p:spPr>
          <a:xfrm>
            <a:off x="2485766" y="739456"/>
            <a:ext cx="3043453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pPr algn="l"/>
            <a:r>
              <a:rPr lang="en-US" altLang="ko-KR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EMS </a:t>
            </a:r>
            <a:r>
              <a:rPr lang="ko-KR" altLang="en-US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설치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80A5EC9-3F43-E275-2ABE-E74753B4B4EC}"/>
              </a:ext>
            </a:extLst>
          </p:cNvPr>
          <p:cNvSpPr txBox="1"/>
          <p:nvPr/>
        </p:nvSpPr>
        <p:spPr>
          <a:xfrm>
            <a:off x="830715" y="803536"/>
            <a:ext cx="57745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28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01</a:t>
            </a:r>
            <a:endParaRPr lang="ko-KR" altLang="en-US" sz="2800" b="1" dirty="0">
              <a:solidFill>
                <a:prstClr val="black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CD3D6FC-B720-E742-476A-19DC4323FA44}"/>
              </a:ext>
            </a:extLst>
          </p:cNvPr>
          <p:cNvSpPr txBox="1"/>
          <p:nvPr/>
        </p:nvSpPr>
        <p:spPr>
          <a:xfrm>
            <a:off x="1328499" y="861780"/>
            <a:ext cx="611495" cy="22258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STEP</a:t>
            </a:r>
            <a:endParaRPr lang="ko-KR" altLang="en-US" sz="1400" dirty="0">
              <a:solidFill>
                <a:prstClr val="black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6" name="Rectangle 236">
            <a:extLst>
              <a:ext uri="{FF2B5EF4-FFF2-40B4-BE49-F238E27FC236}">
                <a16:creationId xmlns:a16="http://schemas.microsoft.com/office/drawing/2014/main" id="{3F9FEB2E-9529-AB52-1170-0DFA6E6AD7AF}"/>
              </a:ext>
            </a:extLst>
          </p:cNvPr>
          <p:cNvSpPr/>
          <p:nvPr/>
        </p:nvSpPr>
        <p:spPr>
          <a:xfrm rot="5400000">
            <a:off x="6607593" y="939723"/>
            <a:ext cx="813148" cy="191292"/>
          </a:xfrm>
          <a:prstGeom prst="rect">
            <a:avLst/>
          </a:prstGeom>
          <a:blipFill dpi="0" rotWithShape="1">
            <a:blip r:embed="rId8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dirty="0">
              <a:solidFill>
                <a:prstClr val="black"/>
              </a:solidFill>
              <a:latin typeface="Arial"/>
              <a:ea typeface="맑은 고딕"/>
            </a:endParaRPr>
          </a:p>
        </p:txBody>
      </p:sp>
      <p:cxnSp>
        <p:nvCxnSpPr>
          <p:cNvPr id="17" name="직선 화살표 연결선 16">
            <a:extLst>
              <a:ext uri="{FF2B5EF4-FFF2-40B4-BE49-F238E27FC236}">
                <a16:creationId xmlns:a16="http://schemas.microsoft.com/office/drawing/2014/main" id="{FB6DBAD3-FF29-7D0F-48CA-2116A777CF25}"/>
              </a:ext>
            </a:extLst>
          </p:cNvPr>
          <p:cNvCxnSpPr>
            <a:cxnSpLocks/>
            <a:stCxn id="3" idx="3"/>
            <a:endCxn id="2" idx="1"/>
          </p:cNvCxnSpPr>
          <p:nvPr/>
        </p:nvCxnSpPr>
        <p:spPr>
          <a:xfrm flipV="1">
            <a:off x="3160154" y="2713533"/>
            <a:ext cx="532846" cy="1065"/>
          </a:xfrm>
          <a:prstGeom prst="straightConnector1">
            <a:avLst/>
          </a:prstGeom>
          <a:ln w="73025" cap="rnd">
            <a:solidFill>
              <a:srgbClr val="5BC1DD"/>
            </a:solidFill>
            <a:prstDash val="sysDot"/>
            <a:round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그림 19">
            <a:extLst>
              <a:ext uri="{FF2B5EF4-FFF2-40B4-BE49-F238E27FC236}">
                <a16:creationId xmlns:a16="http://schemas.microsoft.com/office/drawing/2014/main" id="{B59FB2B6-4177-C7C8-580D-2EEE1C95F01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08" r="15992" b="9931"/>
          <a:stretch/>
        </p:blipFill>
        <p:spPr>
          <a:xfrm>
            <a:off x="1109281" y="5270392"/>
            <a:ext cx="492918" cy="636968"/>
          </a:xfrm>
          <a:prstGeom prst="rect">
            <a:avLst/>
          </a:prstGeom>
        </p:spPr>
      </p:pic>
      <p:cxnSp>
        <p:nvCxnSpPr>
          <p:cNvPr id="23" name="직선 화살표 연결선 22">
            <a:extLst>
              <a:ext uri="{FF2B5EF4-FFF2-40B4-BE49-F238E27FC236}">
                <a16:creationId xmlns:a16="http://schemas.microsoft.com/office/drawing/2014/main" id="{A27F6861-A5B1-B623-17ED-4EAFB392CAD7}"/>
              </a:ext>
            </a:extLst>
          </p:cNvPr>
          <p:cNvCxnSpPr>
            <a:cxnSpLocks/>
            <a:stCxn id="2" idx="3"/>
          </p:cNvCxnSpPr>
          <p:nvPr/>
        </p:nvCxnSpPr>
        <p:spPr>
          <a:xfrm>
            <a:off x="6213000" y="2713533"/>
            <a:ext cx="620463" cy="0"/>
          </a:xfrm>
          <a:prstGeom prst="straightConnector1">
            <a:avLst/>
          </a:prstGeom>
          <a:ln w="73025" cap="rnd">
            <a:solidFill>
              <a:srgbClr val="5BC1DD"/>
            </a:solidFill>
            <a:prstDash val="sysDot"/>
            <a:round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화살표 연결선 26">
            <a:extLst>
              <a:ext uri="{FF2B5EF4-FFF2-40B4-BE49-F238E27FC236}">
                <a16:creationId xmlns:a16="http://schemas.microsoft.com/office/drawing/2014/main" id="{F299BFD3-4F7B-6DEB-BE57-30219C3C6339}"/>
              </a:ext>
            </a:extLst>
          </p:cNvPr>
          <p:cNvCxnSpPr>
            <a:cxnSpLocks/>
            <a:stCxn id="5" idx="2"/>
            <a:endCxn id="6" idx="0"/>
          </p:cNvCxnSpPr>
          <p:nvPr/>
        </p:nvCxnSpPr>
        <p:spPr>
          <a:xfrm flipH="1">
            <a:off x="8088901" y="4182537"/>
            <a:ext cx="4562" cy="932248"/>
          </a:xfrm>
          <a:prstGeom prst="straightConnector1">
            <a:avLst/>
          </a:prstGeom>
          <a:ln w="73025" cap="rnd">
            <a:solidFill>
              <a:srgbClr val="5BC1DD"/>
            </a:solidFill>
            <a:prstDash val="sysDot"/>
            <a:round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직선 화살표 연결선 29">
            <a:extLst>
              <a:ext uri="{FF2B5EF4-FFF2-40B4-BE49-F238E27FC236}">
                <a16:creationId xmlns:a16="http://schemas.microsoft.com/office/drawing/2014/main" id="{CA822D5F-632A-F219-42F7-D7D7986782DA}"/>
              </a:ext>
            </a:extLst>
          </p:cNvPr>
          <p:cNvCxnSpPr>
            <a:cxnSpLocks/>
            <a:stCxn id="6" idx="1"/>
            <a:endCxn id="7" idx="3"/>
          </p:cNvCxnSpPr>
          <p:nvPr/>
        </p:nvCxnSpPr>
        <p:spPr>
          <a:xfrm flipH="1">
            <a:off x="5676191" y="5588876"/>
            <a:ext cx="1152710" cy="6365"/>
          </a:xfrm>
          <a:prstGeom prst="straightConnector1">
            <a:avLst/>
          </a:prstGeom>
          <a:ln w="73025" cap="rnd">
            <a:solidFill>
              <a:srgbClr val="5BC1DD"/>
            </a:solidFill>
            <a:prstDash val="sysDot"/>
            <a:round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직선 화살표 연결선 32">
            <a:extLst>
              <a:ext uri="{FF2B5EF4-FFF2-40B4-BE49-F238E27FC236}">
                <a16:creationId xmlns:a16="http://schemas.microsoft.com/office/drawing/2014/main" id="{AB468870-248B-7FCB-C002-AB6BF719DEEC}"/>
              </a:ext>
            </a:extLst>
          </p:cNvPr>
          <p:cNvCxnSpPr>
            <a:cxnSpLocks/>
            <a:stCxn id="7" idx="1"/>
            <a:endCxn id="20" idx="3"/>
          </p:cNvCxnSpPr>
          <p:nvPr/>
        </p:nvCxnSpPr>
        <p:spPr>
          <a:xfrm flipH="1" flipV="1">
            <a:off x="1602199" y="5588876"/>
            <a:ext cx="1553992" cy="6365"/>
          </a:xfrm>
          <a:prstGeom prst="straightConnector1">
            <a:avLst/>
          </a:prstGeom>
          <a:ln w="73025" cap="rnd">
            <a:solidFill>
              <a:srgbClr val="5BC1DD"/>
            </a:solidFill>
            <a:prstDash val="sysDot"/>
            <a:round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모서리가 둥근 직사각형 14">
            <a:extLst>
              <a:ext uri="{FF2B5EF4-FFF2-40B4-BE49-F238E27FC236}">
                <a16:creationId xmlns:a16="http://schemas.microsoft.com/office/drawing/2014/main" id="{B19FB798-F90A-45A6-8295-D6DBAD65D472}"/>
              </a:ext>
            </a:extLst>
          </p:cNvPr>
          <p:cNvSpPr/>
          <p:nvPr/>
        </p:nvSpPr>
        <p:spPr>
          <a:xfrm>
            <a:off x="1154802" y="3143437"/>
            <a:ext cx="648000" cy="252000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38" name="모서리가 둥근 직사각형 14">
            <a:extLst>
              <a:ext uri="{FF2B5EF4-FFF2-40B4-BE49-F238E27FC236}">
                <a16:creationId xmlns:a16="http://schemas.microsoft.com/office/drawing/2014/main" id="{09F644D4-7B78-586E-27EB-50CC85C3BDC9}"/>
              </a:ext>
            </a:extLst>
          </p:cNvPr>
          <p:cNvSpPr/>
          <p:nvPr/>
        </p:nvSpPr>
        <p:spPr>
          <a:xfrm>
            <a:off x="3768191" y="2318701"/>
            <a:ext cx="457655" cy="458366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39" name="모서리가 둥근 직사각형 14">
            <a:extLst>
              <a:ext uri="{FF2B5EF4-FFF2-40B4-BE49-F238E27FC236}">
                <a16:creationId xmlns:a16="http://schemas.microsoft.com/office/drawing/2014/main" id="{06A0C7D0-5BE3-303A-FCEA-95C55132849B}"/>
              </a:ext>
            </a:extLst>
          </p:cNvPr>
          <p:cNvSpPr/>
          <p:nvPr/>
        </p:nvSpPr>
        <p:spPr>
          <a:xfrm>
            <a:off x="7407122" y="3885961"/>
            <a:ext cx="643349" cy="313510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40" name="모서리가 둥근 직사각형 14">
            <a:extLst>
              <a:ext uri="{FF2B5EF4-FFF2-40B4-BE49-F238E27FC236}">
                <a16:creationId xmlns:a16="http://schemas.microsoft.com/office/drawing/2014/main" id="{A44DE09C-74EA-000E-D0F6-690AEC73E518}"/>
              </a:ext>
            </a:extLst>
          </p:cNvPr>
          <p:cNvSpPr/>
          <p:nvPr/>
        </p:nvSpPr>
        <p:spPr>
          <a:xfrm>
            <a:off x="5058244" y="5755823"/>
            <a:ext cx="580558" cy="269588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41" name="모서리가 둥근 직사각형 14">
            <a:extLst>
              <a:ext uri="{FF2B5EF4-FFF2-40B4-BE49-F238E27FC236}">
                <a16:creationId xmlns:a16="http://schemas.microsoft.com/office/drawing/2014/main" id="{AC3B7540-B67E-F378-582D-5C580F570962}"/>
              </a:ext>
            </a:extLst>
          </p:cNvPr>
          <p:cNvSpPr/>
          <p:nvPr/>
        </p:nvSpPr>
        <p:spPr>
          <a:xfrm>
            <a:off x="1007781" y="5153464"/>
            <a:ext cx="673130" cy="842756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9953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>
            <a:extLst>
              <a:ext uri="{FF2B5EF4-FFF2-40B4-BE49-F238E27FC236}">
                <a16:creationId xmlns:a16="http://schemas.microsoft.com/office/drawing/2014/main" id="{078791D7-F1AE-792A-8F83-A0EB8926EF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4656" y="6370855"/>
            <a:ext cx="1306809" cy="144000"/>
          </a:xfrm>
          <a:prstGeom prst="rect">
            <a:avLst/>
          </a:prstGeom>
          <a:noFill/>
        </p:spPr>
      </p:pic>
      <p:sp>
        <p:nvSpPr>
          <p:cNvPr id="2" name="사각형: 둥근 위쪽 모서리 1">
            <a:extLst>
              <a:ext uri="{FF2B5EF4-FFF2-40B4-BE49-F238E27FC236}">
                <a16:creationId xmlns:a16="http://schemas.microsoft.com/office/drawing/2014/main" id="{A69086F2-4F56-CFDA-A9EA-27A814F71C59}"/>
              </a:ext>
            </a:extLst>
          </p:cNvPr>
          <p:cNvSpPr/>
          <p:nvPr/>
        </p:nvSpPr>
        <p:spPr>
          <a:xfrm rot="5400000">
            <a:off x="5077850" y="-2770811"/>
            <a:ext cx="813146" cy="7607024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dirty="0">
              <a:solidFill>
                <a:prstClr val="black"/>
              </a:solidFill>
              <a:latin typeface="Arial"/>
              <a:ea typeface="맑은 고딕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5086E22F-C019-2277-07F9-811043601E63}"/>
              </a:ext>
            </a:extLst>
          </p:cNvPr>
          <p:cNvGrpSpPr/>
          <p:nvPr/>
        </p:nvGrpSpPr>
        <p:grpSpPr>
          <a:xfrm>
            <a:off x="712392" y="626128"/>
            <a:ext cx="1465190" cy="813613"/>
            <a:chOff x="1405985" y="1484784"/>
            <a:chExt cx="1465190" cy="813613"/>
          </a:xfrm>
          <a:solidFill>
            <a:srgbClr val="D0CECE"/>
          </a:solidFill>
        </p:grpSpPr>
        <p:sp>
          <p:nvSpPr>
            <p:cNvPr id="4" name="사각형: 둥근 위쪽 모서리 3">
              <a:extLst>
                <a:ext uri="{FF2B5EF4-FFF2-40B4-BE49-F238E27FC236}">
                  <a16:creationId xmlns:a16="http://schemas.microsoft.com/office/drawing/2014/main" id="{8DFDF079-F450-D58A-4551-0B13D03F3D6C}"/>
                </a:ext>
              </a:extLst>
            </p:cNvPr>
            <p:cNvSpPr/>
            <p:nvPr/>
          </p:nvSpPr>
          <p:spPr>
            <a:xfrm rot="16200000">
              <a:off x="1483672" y="1407097"/>
              <a:ext cx="813146" cy="968520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dirty="0">
                <a:solidFill>
                  <a:prstClr val="black"/>
                </a:solidFill>
                <a:latin typeface="Arial"/>
                <a:ea typeface="맑은 고딕"/>
              </a:endParaRPr>
            </a:p>
          </p:txBody>
        </p:sp>
        <p:sp>
          <p:nvSpPr>
            <p:cNvPr id="5" name="직각 삼각형 4">
              <a:extLst>
                <a:ext uri="{FF2B5EF4-FFF2-40B4-BE49-F238E27FC236}">
                  <a16:creationId xmlns:a16="http://schemas.microsoft.com/office/drawing/2014/main" id="{51712DC2-F88F-582F-BBFA-4207D5873874}"/>
                </a:ext>
              </a:extLst>
            </p:cNvPr>
            <p:cNvSpPr/>
            <p:nvPr/>
          </p:nvSpPr>
          <p:spPr>
            <a:xfrm rot="5400000">
              <a:off x="2216266" y="1643488"/>
              <a:ext cx="813147" cy="49667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dirty="0">
                <a:solidFill>
                  <a:prstClr val="black"/>
                </a:solidFill>
                <a:latin typeface="Arial"/>
                <a:ea typeface="맑은 고딕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78C8DE1B-C8BE-DEAB-1A34-A9BF58B2D4FA}"/>
              </a:ext>
            </a:extLst>
          </p:cNvPr>
          <p:cNvSpPr txBox="1"/>
          <p:nvPr/>
        </p:nvSpPr>
        <p:spPr>
          <a:xfrm>
            <a:off x="2485766" y="736789"/>
            <a:ext cx="3043453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pPr algn="l"/>
            <a:r>
              <a:rPr lang="en-US" altLang="ko-KR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MCU</a:t>
            </a:r>
            <a:r>
              <a:rPr lang="ko-KR" altLang="en-US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en-US" altLang="ko-KR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DB Backup</a:t>
            </a:r>
            <a:endParaRPr lang="ko-KR" altLang="en-US" sz="1200" b="1" dirty="0">
              <a:solidFill>
                <a:prstClr val="black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0150555-CE4D-053D-C8C9-F60B12E43231}"/>
              </a:ext>
            </a:extLst>
          </p:cNvPr>
          <p:cNvSpPr txBox="1"/>
          <p:nvPr/>
        </p:nvSpPr>
        <p:spPr>
          <a:xfrm>
            <a:off x="830715" y="800869"/>
            <a:ext cx="57745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28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02</a:t>
            </a:r>
            <a:endParaRPr lang="ko-KR" altLang="en-US" sz="2800" b="1" dirty="0">
              <a:solidFill>
                <a:prstClr val="black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2310657-E65B-8ECC-BD5F-3D8AB83DC0D9}"/>
              </a:ext>
            </a:extLst>
          </p:cNvPr>
          <p:cNvSpPr txBox="1"/>
          <p:nvPr/>
        </p:nvSpPr>
        <p:spPr>
          <a:xfrm>
            <a:off x="1328499" y="859113"/>
            <a:ext cx="611495" cy="22258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STEP</a:t>
            </a:r>
            <a:endParaRPr lang="ko-KR" altLang="en-US" sz="1400" dirty="0">
              <a:solidFill>
                <a:prstClr val="black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4" name="Rectangle 236">
            <a:extLst>
              <a:ext uri="{FF2B5EF4-FFF2-40B4-BE49-F238E27FC236}">
                <a16:creationId xmlns:a16="http://schemas.microsoft.com/office/drawing/2014/main" id="{9FA15E55-24A1-523F-322F-487A15D2EC5F}"/>
              </a:ext>
            </a:extLst>
          </p:cNvPr>
          <p:cNvSpPr/>
          <p:nvPr/>
        </p:nvSpPr>
        <p:spPr>
          <a:xfrm rot="5400000">
            <a:off x="8770364" y="937054"/>
            <a:ext cx="813148" cy="191292"/>
          </a:xfrm>
          <a:prstGeom prst="rect">
            <a:avLst/>
          </a:prstGeom>
          <a:blipFill dpi="0" rotWithShape="1">
            <a:blip r:embed="rId3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dirty="0">
              <a:solidFill>
                <a:prstClr val="black"/>
              </a:solidFill>
              <a:latin typeface="Arial"/>
              <a:ea typeface="맑은 고딕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43354EF-63BD-EF9C-0628-CA868FEF09A1}"/>
              </a:ext>
            </a:extLst>
          </p:cNvPr>
          <p:cNvSpPr txBox="1"/>
          <p:nvPr/>
        </p:nvSpPr>
        <p:spPr>
          <a:xfrm>
            <a:off x="2485766" y="980954"/>
            <a:ext cx="6357937" cy="37927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MCU Upgrade 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시 모든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Parameter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가 초기화되므로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, MCU Upgrade 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전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Parameter(DB Backup)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을 반드시 실행한다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MCU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의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DB Backup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은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MCU &gt; 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관리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&gt; DB Backup/Restore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에서 가능하다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.</a:t>
            </a:r>
            <a:endParaRPr lang="ko-KR" altLang="en-US" sz="1000" dirty="0">
              <a:solidFill>
                <a:prstClr val="black">
                  <a:alpha val="65000"/>
                </a:prstClr>
              </a:solidFill>
              <a:latin typeface="Trebuchet MS" panose="020B0603020202020204" pitchFamily="34" charset="0"/>
              <a:ea typeface="맑은 고딕" panose="020B0503020000020004" pitchFamily="50" charset="-127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BBB62290-A741-14EB-3374-7FE5D93CCF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789" y="1998132"/>
            <a:ext cx="4320000" cy="3240810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746BC612-0CF2-43C0-2A71-C2FBA89304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73883" y="2074336"/>
            <a:ext cx="3600000" cy="3087866"/>
          </a:xfrm>
          <a:prstGeom prst="rect">
            <a:avLst/>
          </a:prstGeom>
        </p:spPr>
      </p:pic>
      <p:cxnSp>
        <p:nvCxnSpPr>
          <p:cNvPr id="18" name="직선 화살표 연결선 17">
            <a:extLst>
              <a:ext uri="{FF2B5EF4-FFF2-40B4-BE49-F238E27FC236}">
                <a16:creationId xmlns:a16="http://schemas.microsoft.com/office/drawing/2014/main" id="{4221A9BE-51E6-26C8-F553-EC210D5144F9}"/>
              </a:ext>
            </a:extLst>
          </p:cNvPr>
          <p:cNvCxnSpPr>
            <a:cxnSpLocks/>
            <a:stCxn id="16" idx="3"/>
            <a:endCxn id="17" idx="1"/>
          </p:cNvCxnSpPr>
          <p:nvPr/>
        </p:nvCxnSpPr>
        <p:spPr>
          <a:xfrm flipV="1">
            <a:off x="4676789" y="3618269"/>
            <a:ext cx="997094" cy="268"/>
          </a:xfrm>
          <a:prstGeom prst="straightConnector1">
            <a:avLst/>
          </a:prstGeom>
          <a:ln w="73025" cap="rnd">
            <a:solidFill>
              <a:srgbClr val="5BC1DD"/>
            </a:solidFill>
            <a:prstDash val="sysDot"/>
            <a:round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모서리가 둥근 직사각형 14">
            <a:extLst>
              <a:ext uri="{FF2B5EF4-FFF2-40B4-BE49-F238E27FC236}">
                <a16:creationId xmlns:a16="http://schemas.microsoft.com/office/drawing/2014/main" id="{BAB93525-B635-F270-F067-AC106594BF54}"/>
              </a:ext>
            </a:extLst>
          </p:cNvPr>
          <p:cNvSpPr/>
          <p:nvPr/>
        </p:nvSpPr>
        <p:spPr>
          <a:xfrm>
            <a:off x="4250263" y="2503397"/>
            <a:ext cx="358789" cy="2034736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22" name="모서리가 둥근 직사각형 14">
            <a:extLst>
              <a:ext uri="{FF2B5EF4-FFF2-40B4-BE49-F238E27FC236}">
                <a16:creationId xmlns:a16="http://schemas.microsoft.com/office/drawing/2014/main" id="{FE0FA4A9-442A-F202-622A-8A07AA6746DE}"/>
              </a:ext>
            </a:extLst>
          </p:cNvPr>
          <p:cNvSpPr/>
          <p:nvPr/>
        </p:nvSpPr>
        <p:spPr>
          <a:xfrm>
            <a:off x="6375396" y="2858997"/>
            <a:ext cx="2194867" cy="299070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23" name="모서리가 둥근 직사각형 14">
            <a:extLst>
              <a:ext uri="{FF2B5EF4-FFF2-40B4-BE49-F238E27FC236}">
                <a16:creationId xmlns:a16="http://schemas.microsoft.com/office/drawing/2014/main" id="{988DB1E1-4819-9FA6-4674-112F6846454D}"/>
              </a:ext>
            </a:extLst>
          </p:cNvPr>
          <p:cNvSpPr/>
          <p:nvPr/>
        </p:nvSpPr>
        <p:spPr>
          <a:xfrm>
            <a:off x="7014168" y="2167597"/>
            <a:ext cx="317966" cy="236936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3549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그림 30">
            <a:extLst>
              <a:ext uri="{FF2B5EF4-FFF2-40B4-BE49-F238E27FC236}">
                <a16:creationId xmlns:a16="http://schemas.microsoft.com/office/drawing/2014/main" id="{E59357DE-1325-4565-3A9C-D9EBE3A873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65" y="2061462"/>
            <a:ext cx="7200000" cy="3530935"/>
          </a:xfrm>
          <a:prstGeom prst="rect">
            <a:avLst/>
          </a:prstGeom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23816CCE-CDCB-D88D-70DB-4396390519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4656" y="6370855"/>
            <a:ext cx="1306809" cy="144000"/>
          </a:xfrm>
          <a:prstGeom prst="rect">
            <a:avLst/>
          </a:prstGeom>
          <a:noFill/>
        </p:spPr>
      </p:pic>
      <p:sp>
        <p:nvSpPr>
          <p:cNvPr id="45" name="모서리가 둥근 직사각형 14">
            <a:extLst>
              <a:ext uri="{FF2B5EF4-FFF2-40B4-BE49-F238E27FC236}">
                <a16:creationId xmlns:a16="http://schemas.microsoft.com/office/drawing/2014/main" id="{8DAB0F46-12BD-B9C1-F79B-58EA1D24387D}"/>
              </a:ext>
            </a:extLst>
          </p:cNvPr>
          <p:cNvSpPr/>
          <p:nvPr/>
        </p:nvSpPr>
        <p:spPr>
          <a:xfrm>
            <a:off x="6460067" y="3395133"/>
            <a:ext cx="1981200" cy="355600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BC191E4-B71B-3AAF-D379-E8B580081A7C}"/>
              </a:ext>
            </a:extLst>
          </p:cNvPr>
          <p:cNvSpPr txBox="1"/>
          <p:nvPr/>
        </p:nvSpPr>
        <p:spPr>
          <a:xfrm>
            <a:off x="8356594" y="3345247"/>
            <a:ext cx="57745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2800" b="1" dirty="0">
                <a:solidFill>
                  <a:srgbClr val="FB6A52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1</a:t>
            </a:r>
            <a:endParaRPr lang="ko-KR" altLang="en-US" sz="2800" b="1" dirty="0">
              <a:solidFill>
                <a:srgbClr val="FB6A52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9" name="사각형: 둥근 위쪽 모서리 18">
            <a:extLst>
              <a:ext uri="{FF2B5EF4-FFF2-40B4-BE49-F238E27FC236}">
                <a16:creationId xmlns:a16="http://schemas.microsoft.com/office/drawing/2014/main" id="{FA06E990-FA0F-78AA-0594-C872C6B6F400}"/>
              </a:ext>
            </a:extLst>
          </p:cNvPr>
          <p:cNvSpPr/>
          <p:nvPr/>
        </p:nvSpPr>
        <p:spPr>
          <a:xfrm rot="5400000">
            <a:off x="5077850" y="-2770811"/>
            <a:ext cx="813146" cy="7607024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dirty="0">
              <a:solidFill>
                <a:prstClr val="black"/>
              </a:solidFill>
              <a:latin typeface="Arial"/>
              <a:ea typeface="맑은 고딕"/>
            </a:endParaRP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D9666833-6B18-5D98-E982-DDB07182431B}"/>
              </a:ext>
            </a:extLst>
          </p:cNvPr>
          <p:cNvGrpSpPr/>
          <p:nvPr/>
        </p:nvGrpSpPr>
        <p:grpSpPr>
          <a:xfrm>
            <a:off x="712392" y="626128"/>
            <a:ext cx="1465190" cy="813613"/>
            <a:chOff x="1405985" y="1484784"/>
            <a:chExt cx="1465190" cy="813613"/>
          </a:xfrm>
          <a:solidFill>
            <a:srgbClr val="D0CECE"/>
          </a:solidFill>
        </p:grpSpPr>
        <p:sp>
          <p:nvSpPr>
            <p:cNvPr id="22" name="사각형: 둥근 위쪽 모서리 21">
              <a:extLst>
                <a:ext uri="{FF2B5EF4-FFF2-40B4-BE49-F238E27FC236}">
                  <a16:creationId xmlns:a16="http://schemas.microsoft.com/office/drawing/2014/main" id="{4D5EA813-1F71-6A25-C064-33FF83BB6AB1}"/>
                </a:ext>
              </a:extLst>
            </p:cNvPr>
            <p:cNvSpPr/>
            <p:nvPr/>
          </p:nvSpPr>
          <p:spPr>
            <a:xfrm rot="16200000">
              <a:off x="1483672" y="1407097"/>
              <a:ext cx="813146" cy="968520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dirty="0">
                <a:solidFill>
                  <a:prstClr val="black"/>
                </a:solidFill>
                <a:latin typeface="Arial"/>
                <a:ea typeface="맑은 고딕"/>
              </a:endParaRPr>
            </a:p>
          </p:txBody>
        </p:sp>
        <p:sp>
          <p:nvSpPr>
            <p:cNvPr id="23" name="직각 삼각형 22">
              <a:extLst>
                <a:ext uri="{FF2B5EF4-FFF2-40B4-BE49-F238E27FC236}">
                  <a16:creationId xmlns:a16="http://schemas.microsoft.com/office/drawing/2014/main" id="{29598AD9-70B6-2F00-BE88-E0BD6A4CA1BB}"/>
                </a:ext>
              </a:extLst>
            </p:cNvPr>
            <p:cNvSpPr/>
            <p:nvPr/>
          </p:nvSpPr>
          <p:spPr>
            <a:xfrm rot="5400000">
              <a:off x="2216266" y="1643488"/>
              <a:ext cx="813147" cy="49667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dirty="0">
                <a:solidFill>
                  <a:prstClr val="black"/>
                </a:solidFill>
                <a:latin typeface="Arial"/>
                <a:ea typeface="맑은 고딕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97D4053E-7EAC-A22A-D983-16A9FFF5F0F5}"/>
              </a:ext>
            </a:extLst>
          </p:cNvPr>
          <p:cNvSpPr txBox="1"/>
          <p:nvPr/>
        </p:nvSpPr>
        <p:spPr>
          <a:xfrm>
            <a:off x="2485766" y="736789"/>
            <a:ext cx="3043453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pPr algn="l"/>
            <a:r>
              <a:rPr lang="en-US" altLang="ko-KR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MCU</a:t>
            </a:r>
            <a:r>
              <a:rPr lang="ko-KR" altLang="en-US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en-US" altLang="ko-KR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DB Backup</a:t>
            </a:r>
            <a:endParaRPr lang="ko-KR" altLang="en-US" sz="1200" b="1" dirty="0">
              <a:solidFill>
                <a:prstClr val="black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3F80E65-2785-9D28-B50F-0069669FDBBC}"/>
              </a:ext>
            </a:extLst>
          </p:cNvPr>
          <p:cNvSpPr txBox="1"/>
          <p:nvPr/>
        </p:nvSpPr>
        <p:spPr>
          <a:xfrm>
            <a:off x="830715" y="800869"/>
            <a:ext cx="57745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28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02</a:t>
            </a:r>
            <a:endParaRPr lang="ko-KR" altLang="en-US" sz="2800" b="1" dirty="0">
              <a:solidFill>
                <a:prstClr val="black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2251FD2-78F1-D077-F475-85B22E330C56}"/>
              </a:ext>
            </a:extLst>
          </p:cNvPr>
          <p:cNvSpPr txBox="1"/>
          <p:nvPr/>
        </p:nvSpPr>
        <p:spPr>
          <a:xfrm>
            <a:off x="1328499" y="859113"/>
            <a:ext cx="611495" cy="22258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STEP</a:t>
            </a:r>
            <a:endParaRPr lang="ko-KR" altLang="en-US" sz="1400" dirty="0">
              <a:solidFill>
                <a:prstClr val="black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8" name="Rectangle 236">
            <a:extLst>
              <a:ext uri="{FF2B5EF4-FFF2-40B4-BE49-F238E27FC236}">
                <a16:creationId xmlns:a16="http://schemas.microsoft.com/office/drawing/2014/main" id="{53B3644E-1E90-CCF3-7357-356BF6D64BAF}"/>
              </a:ext>
            </a:extLst>
          </p:cNvPr>
          <p:cNvSpPr/>
          <p:nvPr/>
        </p:nvSpPr>
        <p:spPr>
          <a:xfrm rot="5400000">
            <a:off x="8770364" y="937054"/>
            <a:ext cx="813148" cy="191292"/>
          </a:xfrm>
          <a:prstGeom prst="rect">
            <a:avLst/>
          </a:prstGeom>
          <a:blipFill dpi="0" rotWithShape="1">
            <a:blip r:embed="rId4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dirty="0">
              <a:solidFill>
                <a:prstClr val="black"/>
              </a:solidFill>
              <a:latin typeface="Arial"/>
              <a:ea typeface="맑은 고딕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9703799-B21C-9172-D6C1-7B43A58C8E1D}"/>
              </a:ext>
            </a:extLst>
          </p:cNvPr>
          <p:cNvSpPr txBox="1"/>
          <p:nvPr/>
        </p:nvSpPr>
        <p:spPr>
          <a:xfrm>
            <a:off x="2485766" y="980954"/>
            <a:ext cx="6357937" cy="37952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아래의 순서대로 클릭하면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MCU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의 모든 정보가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PC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에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File 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형태로 저장된다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.(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소요 시간 수초 이내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)</a:t>
            </a:r>
          </a:p>
          <a:p>
            <a:pPr>
              <a:lnSpc>
                <a:spcPct val="130000"/>
              </a:lnSpc>
            </a:pP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저장 폴더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( C</a:t>
            </a:r>
            <a:r>
              <a:rPr lang="en-US" altLang="ko-KR" sz="1000" b="1" dirty="0">
                <a:solidFill>
                  <a:srgbClr val="C00000">
                    <a:alpha val="65000"/>
                  </a:srgb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:\WTEMS\SOFT_2E1\DataBase\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COT_DB_(EMS IP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주소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)_(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저장 날짜 및 시간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)_(MCU Version).db)</a:t>
            </a:r>
            <a:endParaRPr lang="ko-KR" altLang="en-US" sz="1000" dirty="0">
              <a:solidFill>
                <a:prstClr val="black">
                  <a:alpha val="65000"/>
                </a:prstClr>
              </a:solidFill>
              <a:latin typeface="Trebuchet MS" panose="020B060302020202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32" name="모서리가 둥근 직사각형 14">
            <a:extLst>
              <a:ext uri="{FF2B5EF4-FFF2-40B4-BE49-F238E27FC236}">
                <a16:creationId xmlns:a16="http://schemas.microsoft.com/office/drawing/2014/main" id="{4FD86E73-CDF2-F123-5D77-750E3F1D71F0}"/>
              </a:ext>
            </a:extLst>
          </p:cNvPr>
          <p:cNvSpPr/>
          <p:nvPr/>
        </p:nvSpPr>
        <p:spPr>
          <a:xfrm>
            <a:off x="4555553" y="3022599"/>
            <a:ext cx="1184848" cy="355600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DD8FA36-2994-AC0B-97F4-326FEE217FED}"/>
              </a:ext>
            </a:extLst>
          </p:cNvPr>
          <p:cNvSpPr txBox="1"/>
          <p:nvPr/>
        </p:nvSpPr>
        <p:spPr>
          <a:xfrm>
            <a:off x="4079926" y="2981180"/>
            <a:ext cx="57745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2800" b="1" dirty="0">
                <a:solidFill>
                  <a:srgbClr val="FB6A52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2</a:t>
            </a:r>
            <a:endParaRPr lang="ko-KR" altLang="en-US" sz="2800" b="1" dirty="0">
              <a:solidFill>
                <a:srgbClr val="FB6A52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34" name="모서리가 둥근 직사각형 14">
            <a:extLst>
              <a:ext uri="{FF2B5EF4-FFF2-40B4-BE49-F238E27FC236}">
                <a16:creationId xmlns:a16="http://schemas.microsoft.com/office/drawing/2014/main" id="{12D41962-5ECF-D1FB-F95B-F58FDD927BC5}"/>
              </a:ext>
            </a:extLst>
          </p:cNvPr>
          <p:cNvSpPr/>
          <p:nvPr/>
        </p:nvSpPr>
        <p:spPr>
          <a:xfrm>
            <a:off x="7535333" y="2998114"/>
            <a:ext cx="897467" cy="355600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0B81D83-CFBA-C9F9-DC76-CE99406394EA}"/>
              </a:ext>
            </a:extLst>
          </p:cNvPr>
          <p:cNvSpPr txBox="1"/>
          <p:nvPr/>
        </p:nvSpPr>
        <p:spPr>
          <a:xfrm>
            <a:off x="8348839" y="2914360"/>
            <a:ext cx="57745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2800" b="1" dirty="0">
                <a:solidFill>
                  <a:srgbClr val="FB6A52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3</a:t>
            </a:r>
            <a:endParaRPr lang="ko-KR" altLang="en-US" sz="2800" b="1" dirty="0">
              <a:solidFill>
                <a:srgbClr val="FB6A52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36" name="모서리가 둥근 직사각형 14">
            <a:extLst>
              <a:ext uri="{FF2B5EF4-FFF2-40B4-BE49-F238E27FC236}">
                <a16:creationId xmlns:a16="http://schemas.microsoft.com/office/drawing/2014/main" id="{CA0DEB79-C35C-37CD-3521-D6AFD7713546}"/>
              </a:ext>
            </a:extLst>
          </p:cNvPr>
          <p:cNvSpPr/>
          <p:nvPr/>
        </p:nvSpPr>
        <p:spPr>
          <a:xfrm>
            <a:off x="4479886" y="3865485"/>
            <a:ext cx="3876708" cy="638781"/>
          </a:xfrm>
          <a:prstGeom prst="roundRect">
            <a:avLst/>
          </a:prstGeom>
          <a:solidFill>
            <a:srgbClr val="0070C0">
              <a:alpha val="10000"/>
            </a:srgb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990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>
            <a:extLst>
              <a:ext uri="{FF2B5EF4-FFF2-40B4-BE49-F238E27FC236}">
                <a16:creationId xmlns:a16="http://schemas.microsoft.com/office/drawing/2014/main" id="{078791D7-F1AE-792A-8F83-A0EB8926EF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4656" y="6370855"/>
            <a:ext cx="1306809" cy="144000"/>
          </a:xfrm>
          <a:prstGeom prst="rect">
            <a:avLst/>
          </a:prstGeom>
          <a:noFill/>
        </p:spPr>
      </p:pic>
      <p:sp>
        <p:nvSpPr>
          <p:cNvPr id="2" name="사각형: 둥근 위쪽 모서리 1">
            <a:extLst>
              <a:ext uri="{FF2B5EF4-FFF2-40B4-BE49-F238E27FC236}">
                <a16:creationId xmlns:a16="http://schemas.microsoft.com/office/drawing/2014/main" id="{A69086F2-4F56-CFDA-A9EA-27A814F71C59}"/>
              </a:ext>
            </a:extLst>
          </p:cNvPr>
          <p:cNvSpPr/>
          <p:nvPr/>
        </p:nvSpPr>
        <p:spPr>
          <a:xfrm rot="5400000">
            <a:off x="5077850" y="-2770811"/>
            <a:ext cx="813146" cy="7607024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dirty="0">
              <a:solidFill>
                <a:prstClr val="black"/>
              </a:solidFill>
              <a:latin typeface="Arial"/>
              <a:ea typeface="맑은 고딕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5086E22F-C019-2277-07F9-811043601E63}"/>
              </a:ext>
            </a:extLst>
          </p:cNvPr>
          <p:cNvGrpSpPr/>
          <p:nvPr/>
        </p:nvGrpSpPr>
        <p:grpSpPr>
          <a:xfrm>
            <a:off x="712392" y="626128"/>
            <a:ext cx="1465190" cy="813613"/>
            <a:chOff x="1405985" y="1484784"/>
            <a:chExt cx="1465190" cy="813613"/>
          </a:xfrm>
          <a:solidFill>
            <a:srgbClr val="F6AE2E"/>
          </a:solidFill>
        </p:grpSpPr>
        <p:sp>
          <p:nvSpPr>
            <p:cNvPr id="4" name="사각형: 둥근 위쪽 모서리 3">
              <a:extLst>
                <a:ext uri="{FF2B5EF4-FFF2-40B4-BE49-F238E27FC236}">
                  <a16:creationId xmlns:a16="http://schemas.microsoft.com/office/drawing/2014/main" id="{8DFDF079-F450-D58A-4551-0B13D03F3D6C}"/>
                </a:ext>
              </a:extLst>
            </p:cNvPr>
            <p:cNvSpPr/>
            <p:nvPr/>
          </p:nvSpPr>
          <p:spPr>
            <a:xfrm rot="16200000">
              <a:off x="1483672" y="1407097"/>
              <a:ext cx="813146" cy="968520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dirty="0">
                <a:solidFill>
                  <a:prstClr val="black"/>
                </a:solidFill>
                <a:latin typeface="Arial"/>
                <a:ea typeface="맑은 고딕"/>
              </a:endParaRPr>
            </a:p>
          </p:txBody>
        </p:sp>
        <p:sp>
          <p:nvSpPr>
            <p:cNvPr id="5" name="직각 삼각형 4">
              <a:extLst>
                <a:ext uri="{FF2B5EF4-FFF2-40B4-BE49-F238E27FC236}">
                  <a16:creationId xmlns:a16="http://schemas.microsoft.com/office/drawing/2014/main" id="{51712DC2-F88F-582F-BBFA-4207D5873874}"/>
                </a:ext>
              </a:extLst>
            </p:cNvPr>
            <p:cNvSpPr/>
            <p:nvPr/>
          </p:nvSpPr>
          <p:spPr>
            <a:xfrm rot="5400000">
              <a:off x="2216266" y="1643488"/>
              <a:ext cx="813147" cy="49667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dirty="0">
                <a:solidFill>
                  <a:prstClr val="black"/>
                </a:solidFill>
                <a:latin typeface="Arial"/>
                <a:ea typeface="맑은 고딕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78C8DE1B-C8BE-DEAB-1A34-A9BF58B2D4FA}"/>
              </a:ext>
            </a:extLst>
          </p:cNvPr>
          <p:cNvSpPr txBox="1"/>
          <p:nvPr/>
        </p:nvSpPr>
        <p:spPr>
          <a:xfrm>
            <a:off x="2485766" y="736789"/>
            <a:ext cx="3043453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pPr algn="l"/>
            <a:r>
              <a:rPr lang="en-US" altLang="ko-KR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MCU</a:t>
            </a:r>
            <a:r>
              <a:rPr lang="ko-KR" altLang="en-US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en-US" altLang="ko-KR" sz="12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Upgrade</a:t>
            </a:r>
            <a:endParaRPr lang="ko-KR" altLang="en-US" sz="1200" b="1" dirty="0">
              <a:solidFill>
                <a:prstClr val="black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0150555-CE4D-053D-C8C9-F60B12E43231}"/>
              </a:ext>
            </a:extLst>
          </p:cNvPr>
          <p:cNvSpPr txBox="1"/>
          <p:nvPr/>
        </p:nvSpPr>
        <p:spPr>
          <a:xfrm>
            <a:off x="830715" y="800869"/>
            <a:ext cx="57745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2800" b="1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03</a:t>
            </a:r>
            <a:endParaRPr lang="ko-KR" altLang="en-US" sz="2800" b="1" dirty="0">
              <a:solidFill>
                <a:prstClr val="black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2310657-E65B-8ECC-BD5F-3D8AB83DC0D9}"/>
              </a:ext>
            </a:extLst>
          </p:cNvPr>
          <p:cNvSpPr txBox="1"/>
          <p:nvPr/>
        </p:nvSpPr>
        <p:spPr>
          <a:xfrm>
            <a:off x="1328499" y="859113"/>
            <a:ext cx="611495" cy="22258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3200">
                <a:latin typeface="나눔스퀘어 ExtraBold" panose="020B0600000101010101" pitchFamily="50" charset="-127"/>
                <a:ea typeface="나눔스퀘어 ExtraBold" panose="020B0600000101010101" pitchFamily="50" charset="-127"/>
              </a:defRPr>
            </a:lvl1pPr>
          </a:lstStyle>
          <a:p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STEP</a:t>
            </a:r>
            <a:endParaRPr lang="ko-KR" altLang="en-US" sz="1400" dirty="0">
              <a:solidFill>
                <a:prstClr val="black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4" name="Rectangle 236">
            <a:extLst>
              <a:ext uri="{FF2B5EF4-FFF2-40B4-BE49-F238E27FC236}">
                <a16:creationId xmlns:a16="http://schemas.microsoft.com/office/drawing/2014/main" id="{9FA15E55-24A1-523F-322F-487A15D2EC5F}"/>
              </a:ext>
            </a:extLst>
          </p:cNvPr>
          <p:cNvSpPr/>
          <p:nvPr/>
        </p:nvSpPr>
        <p:spPr>
          <a:xfrm rot="5400000">
            <a:off x="6607593" y="939723"/>
            <a:ext cx="813148" cy="191292"/>
          </a:xfrm>
          <a:prstGeom prst="rect">
            <a:avLst/>
          </a:prstGeom>
          <a:blipFill dpi="0" rotWithShape="1">
            <a:blip r:embed="rId3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dirty="0">
              <a:solidFill>
                <a:prstClr val="black"/>
              </a:solidFill>
              <a:latin typeface="Arial"/>
              <a:ea typeface="맑은 고딕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43354EF-63BD-EF9C-0628-CA868FEF09A1}"/>
              </a:ext>
            </a:extLst>
          </p:cNvPr>
          <p:cNvSpPr txBox="1"/>
          <p:nvPr/>
        </p:nvSpPr>
        <p:spPr>
          <a:xfrm>
            <a:off x="2485767" y="980954"/>
            <a:ext cx="4432753" cy="57932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우선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Homepage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에서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FMUX-128 MCU Upgrade 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파일을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Download 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받아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 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그 폴더의 위치를 기억한 후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EMS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에서 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MCU Unit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을 선택하고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, ‘</a:t>
            </a:r>
            <a:r>
              <a:rPr lang="en-US" altLang="ko-KR" sz="1000" b="1" dirty="0">
                <a:solidFill>
                  <a:srgbClr val="C00000">
                    <a:alpha val="65000"/>
                  </a:srgb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MCU S/W </a:t>
            </a:r>
            <a:r>
              <a:rPr lang="ko-KR" altLang="en-US" sz="1000" b="1" dirty="0">
                <a:solidFill>
                  <a:srgbClr val="C00000">
                    <a:alpha val="65000"/>
                  </a:srgb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다운로드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’</a:t>
            </a:r>
            <a:r>
              <a:rPr lang="ko-KR" altLang="en-US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를 클릭한다</a:t>
            </a:r>
            <a:r>
              <a:rPr lang="en-US" altLang="ko-KR" sz="1000" dirty="0">
                <a:solidFill>
                  <a:prstClr val="black">
                    <a:alpha val="65000"/>
                  </a:prstClr>
                </a:solidFill>
                <a:latin typeface="Trebuchet MS" panose="020B0603020202020204" pitchFamily="34" charset="0"/>
                <a:ea typeface="맑은 고딕" panose="020B0503020000020004" pitchFamily="50" charset="-127"/>
              </a:rPr>
              <a:t>.</a:t>
            </a:r>
            <a:endParaRPr lang="ko-KR" altLang="en-US" sz="1000" dirty="0">
              <a:solidFill>
                <a:prstClr val="black">
                  <a:alpha val="65000"/>
                </a:prstClr>
              </a:solidFill>
              <a:latin typeface="Trebuchet MS" panose="020B0603020202020204" pitchFamily="34" charset="0"/>
              <a:ea typeface="맑은 고딕" panose="020B0503020000020004" pitchFamily="50" charset="-127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BBB62290-A741-14EB-3374-7FE5D93CCF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789" y="1998132"/>
            <a:ext cx="4320000" cy="3240810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746BC612-0CF2-43C0-2A71-C2FBA89304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73883" y="2074336"/>
            <a:ext cx="3600000" cy="3087866"/>
          </a:xfrm>
          <a:prstGeom prst="rect">
            <a:avLst/>
          </a:prstGeom>
        </p:spPr>
      </p:pic>
      <p:cxnSp>
        <p:nvCxnSpPr>
          <p:cNvPr id="18" name="직선 화살표 연결선 17">
            <a:extLst>
              <a:ext uri="{FF2B5EF4-FFF2-40B4-BE49-F238E27FC236}">
                <a16:creationId xmlns:a16="http://schemas.microsoft.com/office/drawing/2014/main" id="{4221A9BE-51E6-26C8-F553-EC210D5144F9}"/>
              </a:ext>
            </a:extLst>
          </p:cNvPr>
          <p:cNvCxnSpPr>
            <a:cxnSpLocks/>
            <a:stCxn id="16" idx="3"/>
            <a:endCxn id="17" idx="1"/>
          </p:cNvCxnSpPr>
          <p:nvPr/>
        </p:nvCxnSpPr>
        <p:spPr>
          <a:xfrm flipV="1">
            <a:off x="4676789" y="3618269"/>
            <a:ext cx="997094" cy="268"/>
          </a:xfrm>
          <a:prstGeom prst="straightConnector1">
            <a:avLst/>
          </a:prstGeom>
          <a:ln w="73025" cap="rnd">
            <a:solidFill>
              <a:srgbClr val="5BC1DD"/>
            </a:solidFill>
            <a:prstDash val="sysDot"/>
            <a:round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모서리가 둥근 직사각형 14">
            <a:extLst>
              <a:ext uri="{FF2B5EF4-FFF2-40B4-BE49-F238E27FC236}">
                <a16:creationId xmlns:a16="http://schemas.microsoft.com/office/drawing/2014/main" id="{BAB93525-B635-F270-F067-AC106594BF54}"/>
              </a:ext>
            </a:extLst>
          </p:cNvPr>
          <p:cNvSpPr/>
          <p:nvPr/>
        </p:nvSpPr>
        <p:spPr>
          <a:xfrm>
            <a:off x="4250263" y="2503397"/>
            <a:ext cx="358789" cy="2034736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22" name="모서리가 둥근 직사각형 14">
            <a:extLst>
              <a:ext uri="{FF2B5EF4-FFF2-40B4-BE49-F238E27FC236}">
                <a16:creationId xmlns:a16="http://schemas.microsoft.com/office/drawing/2014/main" id="{FE0FA4A9-442A-F202-622A-8A07AA6746DE}"/>
              </a:ext>
            </a:extLst>
          </p:cNvPr>
          <p:cNvSpPr/>
          <p:nvPr/>
        </p:nvSpPr>
        <p:spPr>
          <a:xfrm>
            <a:off x="6375396" y="2858997"/>
            <a:ext cx="2194867" cy="299070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23" name="모서리가 둥근 직사각형 14">
            <a:extLst>
              <a:ext uri="{FF2B5EF4-FFF2-40B4-BE49-F238E27FC236}">
                <a16:creationId xmlns:a16="http://schemas.microsoft.com/office/drawing/2014/main" id="{988DB1E1-4819-9FA6-4674-112F6846454D}"/>
              </a:ext>
            </a:extLst>
          </p:cNvPr>
          <p:cNvSpPr/>
          <p:nvPr/>
        </p:nvSpPr>
        <p:spPr>
          <a:xfrm>
            <a:off x="7014168" y="2167597"/>
            <a:ext cx="317966" cy="236936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1457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15103</TotalTime>
  <Words>797</Words>
  <Application>Microsoft Office PowerPoint</Application>
  <PresentationFormat>A4 용지(210x297mm)</PresentationFormat>
  <Paragraphs>118</Paragraphs>
  <Slides>18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26" baseType="lpstr">
      <vt:lpstr>Calibri Light</vt:lpstr>
      <vt:lpstr>나눔바른고딕</vt:lpstr>
      <vt:lpstr>Arial</vt:lpstr>
      <vt:lpstr>Calibri</vt:lpstr>
      <vt:lpstr>나눔고딕</vt:lpstr>
      <vt:lpstr>맑은 고딕</vt:lpstr>
      <vt:lpstr>Trebuchet MS</vt:lpstr>
      <vt:lpstr>Office 테마</vt:lpstr>
      <vt:lpstr>FMUX-128</vt:lpstr>
      <vt:lpstr>목차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감사합니다.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김효동</dc:creator>
  <cp:lastModifiedBy>gi k</cp:lastModifiedBy>
  <cp:revision>306</cp:revision>
  <cp:lastPrinted>2022-12-09T04:45:20Z</cp:lastPrinted>
  <dcterms:created xsi:type="dcterms:W3CDTF">2017-07-18T01:39:22Z</dcterms:created>
  <dcterms:modified xsi:type="dcterms:W3CDTF">2023-10-16T06:48:55Z</dcterms:modified>
</cp:coreProperties>
</file>