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1" r:id="rId1"/>
  </p:sldMasterIdLst>
  <p:notesMasterIdLst>
    <p:notesMasterId r:id="rId59"/>
  </p:notesMasterIdLst>
  <p:handoutMasterIdLst>
    <p:handoutMasterId r:id="rId60"/>
  </p:handoutMasterIdLst>
  <p:sldIdLst>
    <p:sldId id="631" r:id="rId2"/>
    <p:sldId id="750" r:id="rId3"/>
    <p:sldId id="745" r:id="rId4"/>
    <p:sldId id="752" r:id="rId5"/>
    <p:sldId id="751" r:id="rId6"/>
    <p:sldId id="761" r:id="rId7"/>
    <p:sldId id="747" r:id="rId8"/>
    <p:sldId id="757" r:id="rId9"/>
    <p:sldId id="762" r:id="rId10"/>
    <p:sldId id="850" r:id="rId11"/>
    <p:sldId id="852" r:id="rId12"/>
    <p:sldId id="854" r:id="rId13"/>
    <p:sldId id="754" r:id="rId14"/>
    <p:sldId id="755" r:id="rId15"/>
    <p:sldId id="756" r:id="rId16"/>
    <p:sldId id="759" r:id="rId17"/>
    <p:sldId id="760" r:id="rId18"/>
    <p:sldId id="862" r:id="rId19"/>
    <p:sldId id="763" r:id="rId20"/>
    <p:sldId id="766" r:id="rId21"/>
    <p:sldId id="765" r:id="rId22"/>
    <p:sldId id="770" r:id="rId23"/>
    <p:sldId id="772" r:id="rId24"/>
    <p:sldId id="823" r:id="rId25"/>
    <p:sldId id="818" r:id="rId26"/>
    <p:sldId id="824" r:id="rId27"/>
    <p:sldId id="825" r:id="rId28"/>
    <p:sldId id="826" r:id="rId29"/>
    <p:sldId id="827" r:id="rId30"/>
    <p:sldId id="828" r:id="rId31"/>
    <p:sldId id="829" r:id="rId32"/>
    <p:sldId id="830" r:id="rId33"/>
    <p:sldId id="831" r:id="rId34"/>
    <p:sldId id="832" r:id="rId35"/>
    <p:sldId id="833" r:id="rId36"/>
    <p:sldId id="834" r:id="rId37"/>
    <p:sldId id="835" r:id="rId38"/>
    <p:sldId id="836" r:id="rId39"/>
    <p:sldId id="837" r:id="rId40"/>
    <p:sldId id="838" r:id="rId41"/>
    <p:sldId id="839" r:id="rId42"/>
    <p:sldId id="840" r:id="rId43"/>
    <p:sldId id="841" r:id="rId44"/>
    <p:sldId id="842" r:id="rId45"/>
    <p:sldId id="843" r:id="rId46"/>
    <p:sldId id="848" r:id="rId47"/>
    <p:sldId id="845" r:id="rId48"/>
    <p:sldId id="855" r:id="rId49"/>
    <p:sldId id="856" r:id="rId50"/>
    <p:sldId id="857" r:id="rId51"/>
    <p:sldId id="858" r:id="rId52"/>
    <p:sldId id="859" r:id="rId53"/>
    <p:sldId id="860" r:id="rId54"/>
    <p:sldId id="861" r:id="rId55"/>
    <p:sldId id="863" r:id="rId56"/>
    <p:sldId id="864" r:id="rId57"/>
    <p:sldId id="865" r:id="rId58"/>
  </p:sldIdLst>
  <p:sldSz cx="9906000" cy="6858000" type="A4"/>
  <p:notesSz cx="6807200" cy="9939338"/>
  <p:embeddedFontLst>
    <p:embeddedFont>
      <p:font typeface="나눔바른고딕" panose="020B0600000101010101" charset="-127"/>
      <p:regular r:id="rId61"/>
      <p:bold r:id="rId62"/>
    </p:embeddedFont>
    <p:embeddedFont>
      <p:font typeface="Arial Black" panose="020B0A04020102020204" pitchFamily="34" charset="0"/>
      <p:bold r:id="rId63"/>
    </p:embeddedFont>
    <p:embeddedFont>
      <p:font typeface="Arial Rounded MT Bold" panose="020F0704030504030204" pitchFamily="34" charset="0"/>
      <p:regular r:id="rId64"/>
    </p:embeddedFont>
    <p:embeddedFont>
      <p:font typeface="HY헤드라인M" panose="02030600000101010101" pitchFamily="18" charset="-127"/>
      <p:regular r:id="rId65"/>
    </p:embeddedFont>
    <p:embeddedFont>
      <p:font typeface="Webdings" panose="05030102010509060703" pitchFamily="18" charset="2"/>
      <p:regular r:id="rId66"/>
    </p:embeddedFont>
    <p:embeddedFont>
      <p:font typeface="나눔고딕" pitchFamily="2" charset="-127"/>
      <p:regular r:id="rId67"/>
      <p:bold r:id="rId68"/>
    </p:embeddedFont>
    <p:embeddedFont>
      <p:font typeface="맑은 고딕" panose="020B0503020000020004" pitchFamily="50" charset="-127"/>
      <p:regular r:id="rId69"/>
      <p:bold r:id="rId7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 gi" initials="kg" lastIdx="1" clrIdx="0">
    <p:extLst>
      <p:ext uri="{19B8F6BF-5375-455C-9EA6-DF929625EA0E}">
        <p15:presenceInfo xmlns:p15="http://schemas.microsoft.com/office/powerpoint/2012/main" userId="26ff13ed278738c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DCFD"/>
    <a:srgbClr val="23E3FF"/>
    <a:srgbClr val="B5436C"/>
    <a:srgbClr val="FE0000"/>
    <a:srgbClr val="EBEBEB"/>
    <a:srgbClr val="030603"/>
    <a:srgbClr val="ED6B00"/>
    <a:srgbClr val="E8E8E8"/>
    <a:srgbClr val="B1434D"/>
    <a:srgbClr val="F087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83" autoAdjust="0"/>
    <p:restoredTop sz="94280" autoAdjust="0"/>
  </p:normalViewPr>
  <p:slideViewPr>
    <p:cSldViewPr snapToGrid="0">
      <p:cViewPr varScale="1">
        <p:scale>
          <a:sx n="100" d="100"/>
          <a:sy n="100" d="100"/>
        </p:scale>
        <p:origin x="1410" y="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02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3.fntdata"/><Relationship Id="rId68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6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openxmlformats.org/officeDocument/2006/relationships/font" Target="fonts/font10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font" Target="fonts/font5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787" cy="4986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9" y="1"/>
            <a:ext cx="2949787" cy="4986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74B2E4E5-5CA2-44B7-8034-7A2E17940B03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40647"/>
            <a:ext cx="2949787" cy="498692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9" y="9440647"/>
            <a:ext cx="2949787" cy="498692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6391F050-D4A1-4E57-A78C-CFD276C86D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47967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787" cy="4986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9" y="1"/>
            <a:ext cx="2949787" cy="498693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7AC9D4DD-2E3A-4F8B-B64D-91FDF4BF18D9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6" rIns="91431" bIns="457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1" y="4783307"/>
            <a:ext cx="5445760" cy="3913614"/>
          </a:xfrm>
          <a:prstGeom prst="rect">
            <a:avLst/>
          </a:prstGeom>
        </p:spPr>
        <p:txBody>
          <a:bodyPr vert="horz" lIns="91431" tIns="45716" rIns="91431" bIns="45716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40647"/>
            <a:ext cx="2949787" cy="498692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9" y="9440647"/>
            <a:ext cx="2949787" cy="498692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907A099A-5E79-495C-AD10-C0521CB44F7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19550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1031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90707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90707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90707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90707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90707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90707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8751D-1A4E-1F7C-DC44-379BA8862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121B6BE-ED0B-B0E8-3410-5BA1F1A815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FEBBB8C-6E52-849A-F656-214051F7C4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9A503F8-97D3-1EBE-537E-C16AA2FF68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A099A-5E79-495C-AD10-C0521CB44F7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15090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74FE1-ECDC-F565-729E-A6B2BBBB4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16B3846-02AF-205A-6139-C537B23EF1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F157096-D77B-8286-D9AB-F0FB3D6A4B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0A6838B-4E10-F75F-F39F-39233262C0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A099A-5E79-495C-AD10-C0521CB44F7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29413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3AC4C-52E6-AA84-5639-D1A1CAAE2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7BB4821-5290-289F-2AFA-68E1832931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0E28DB7-1536-092D-79BD-F2BF5913F3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3078275-CF47-67EC-2C1A-32412B4C29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A099A-5E79-495C-AD10-C0521CB44F7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05308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35CE13-9E19-FA2C-E0D0-538A38DE8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E043B7E-E51D-E9EB-7AFF-2352D44D5C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BD7C5EC-005C-67B4-BF4C-AC74AC1BB4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CC77F54-172A-8242-823B-60A350EFDA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A099A-5E79-495C-AD10-C0521CB44F7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088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61907-F488-4388-AF28-DA34D0634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1BC67E6-E4BC-6FB1-3B6B-4CC361BA82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42D6AAC-EE72-58CC-4FBB-F3971F5325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BEA79DC-A086-F76A-DFD0-A4D7E36D99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38989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976419-1D99-C359-CAB7-9E75FD3FC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305215E-1A53-2913-066D-390B5EBE46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DC0BC26-FAFD-4CF5-7FCF-D4E6F7BECD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8AA2CD1-E79F-C6F1-4FD3-A66641DACB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A099A-5E79-495C-AD10-C0521CB44F7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89935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5715C-4DC0-1C77-4493-4C6E48CC7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42AB827-D71A-CE75-1988-8BCEC814B0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3BB8C7B-ED12-EF14-BFD1-F8211A6F0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E5362D8-77C8-EBC3-A703-51B7CDA1C2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A099A-5E79-495C-AD10-C0521CB44F7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46850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8CAFB-91A1-0315-96E4-56C2C8A09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9659237-5EEF-BA7C-66A7-48456AFBAF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807A180-8CA9-5EC7-C706-946A708077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3AADAB5-3214-77BD-7EC6-1077854B09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A099A-5E79-495C-AD10-C0521CB44F7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36300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EEBD3-52CA-C157-0EE7-7CBC4CB20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3C44566-526E-2BEE-D4ED-5BD9FDB212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309FD23-2AB9-8DB7-4130-A07A6BCD40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89450E8-34FE-3210-0A49-06A2C37D68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A099A-5E79-495C-AD10-C0521CB44F7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46473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C1D32-A5F7-360D-EB71-93925AF27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A9A1B8F-99A0-C25F-3083-4553F5D1F6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D0B165C-5367-4E57-4F88-964BE560B7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92BC8F4-8AA6-86E9-262A-234802DAF2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A099A-5E79-495C-AD10-C0521CB44F7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24266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3F565-0123-9C47-FBCF-D21C7780E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EB3E714-F886-7D51-72D3-0145281805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02DE935-D996-09B7-A20D-A2A13DE01A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90D7184-9BB2-5BDD-E018-ED9CC4E2D5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A099A-5E79-495C-AD10-C0521CB44F7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4611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A9F7BF-AB50-D638-B653-48F3E68AC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C52DCB6-448C-FDF0-B913-42D602FA1F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ECBE08E-B884-2B80-F05F-C4BC719E36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1344307-C8C3-BF53-11A2-CF603BBE95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A099A-5E79-495C-AD10-C0521CB44F7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29663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97421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08A31-10F1-E2CF-8D9D-4FB7F1E92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1C62143-A3D6-061A-3415-0A2D10A8A8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9DD52CF-2F83-C707-A737-794A72E91A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78894AD-692B-747A-7F0A-B2FB1D114F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23693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17A26-FCE9-E70F-C24A-0A68206B6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E428330-7A66-27F0-9A2C-654F58525B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D4B5369-55DC-61C9-E0CB-C62DB6008A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E47FB3A-B99A-D42C-3C3B-3B200DDAB7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466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28031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64F225-ADAC-7083-034F-0605423C8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5738766-97A0-4710-693D-E9EF42C6B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0AC057B-841C-BC50-E71E-C7869FA883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4840F52-D3D3-CE9F-8804-FD5434D75E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2240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30203-7CEC-CF76-7975-EED39DC3E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524D2E0-02D4-1A59-6D97-6C71BF4B8C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AD1D90E-5D0A-BE63-0AA0-D84EDE1288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90040F7-88F7-6395-BA6F-039CDC1CFD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4119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2005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4B2742-3223-EF05-7CAD-920E4042B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C4FDA43-DEEC-648E-1B3C-9DBCBB6B8A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27386B6-6DF5-896F-4B9B-F96092FA6B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99A76F2-453F-1DD4-F8AA-72D2AE6A72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0305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9070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099A-5E79-495C-AD10-C0521CB44F7D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9070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06EC8A-3801-E549-7A9D-4EC870A88C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DB7E172-6A35-5862-A0D5-E292B018F2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0F050D3-F5F3-4EA3-B0B1-44A56CF1F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6414F-2CA8-485A-9404-B23DD04B07EE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251BCA3-A9D7-9621-5E12-DB32928A1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B55810E-8ECA-4C25-4E9E-EDB86CAF5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19E1-0FFA-47B0-BFB4-3B56869FD0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8896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36E4924-ABAD-C023-B244-6E93C7835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DEDC3E8-0DE0-1299-CBED-65751C5BB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C5291FF-6068-DF3B-3CB2-A0B06524B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6414F-2CA8-485A-9404-B23DD04B07EE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B9857D6-9E8E-972E-12B8-523E4FDD7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F2AF0A6-FBF0-6A5F-928B-FAB01718C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19E1-0FFA-47B0-BFB4-3B56869FD0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71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BAADF8BE-BB32-3C83-24E9-6B014A1704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24AA81E-0692-4E1E-225F-19BC33CE81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6C886E-C138-4D24-B2A6-D79777C1F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6414F-2CA8-485A-9404-B23DD04B07EE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E7A8BC0-C99B-7315-D702-340184425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FCC9398-ECE2-C12C-B1EF-EE5DA1F45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19E1-0FFA-47B0-BFB4-3B56869FD0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835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4876869" y="6688090"/>
            <a:ext cx="152262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lvl="0" algn="ctr" defTabSz="1001808"/>
            <a:r>
              <a:rPr lang="en-US" altLang="ko-KR" sz="900" spc="-50" dirty="0">
                <a:solidFill>
                  <a:schemeClr val="bg1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 </a:t>
            </a:r>
            <a:fld id="{BD2905B3-168A-4870-A4E0-901A15FC7C8A}" type="slidenum">
              <a:rPr lang="en-US" altLang="ko-KR" sz="900" spc="-50" smtClean="0">
                <a:solidFill>
                  <a:schemeClr val="bg1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pPr lvl="0" algn="ctr" defTabSz="1001808"/>
              <a:t>‹#›</a:t>
            </a:fld>
            <a:endParaRPr lang="en-US" altLang="ko-KR" sz="900" spc="-50" dirty="0">
              <a:solidFill>
                <a:schemeClr val="bg1"/>
              </a:solidFill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</p:txBody>
      </p:sp>
      <p:sp>
        <p:nvSpPr>
          <p:cNvPr id="10" name="직각 삼각형 9"/>
          <p:cNvSpPr/>
          <p:nvPr userDrawn="1"/>
        </p:nvSpPr>
        <p:spPr>
          <a:xfrm rot="10800000">
            <a:off x="5348377" y="0"/>
            <a:ext cx="4557621" cy="468342"/>
          </a:xfrm>
          <a:prstGeom prst="rtTriangle">
            <a:avLst/>
          </a:prstGeom>
          <a:solidFill>
            <a:schemeClr val="bg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각 삼각형 10"/>
          <p:cNvSpPr/>
          <p:nvPr userDrawn="1"/>
        </p:nvSpPr>
        <p:spPr>
          <a:xfrm rot="10800000" flipV="1">
            <a:off x="7548112" y="-25842"/>
            <a:ext cx="2357882" cy="730692"/>
          </a:xfrm>
          <a:prstGeom prst="rtTriangle">
            <a:avLst/>
          </a:prstGeom>
          <a:solidFill>
            <a:schemeClr val="bg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각 삼각형 11"/>
          <p:cNvSpPr/>
          <p:nvPr userDrawn="1"/>
        </p:nvSpPr>
        <p:spPr>
          <a:xfrm rot="10800000" flipV="1">
            <a:off x="-1" y="6508509"/>
            <a:ext cx="9900915" cy="347802"/>
          </a:xfrm>
          <a:prstGeom prst="rtTriangle">
            <a:avLst/>
          </a:prstGeom>
          <a:solidFill>
            <a:schemeClr val="accent6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0B98B6FA-0A53-0FBA-D7D5-C09632D580F7}"/>
              </a:ext>
            </a:extLst>
          </p:cNvPr>
          <p:cNvSpPr/>
          <p:nvPr userDrawn="1"/>
        </p:nvSpPr>
        <p:spPr>
          <a:xfrm>
            <a:off x="0" y="6611145"/>
            <a:ext cx="136287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http://www.wintek.co.kr</a:t>
            </a:r>
            <a:endParaRPr lang="ko-KR" altLang="en-US" sz="800" u="sng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6E4071C0-80A0-88F2-8C1B-874844F946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035" y="6635701"/>
            <a:ext cx="752814" cy="1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858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1E519F5-9AF3-459C-0704-0732F4696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256453D-2908-FBAD-D0A5-A778AC070B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D187E9-B211-3123-66E4-0BAE109DE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6414F-2CA8-485A-9404-B23DD04B07EE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084BC9C-697D-0337-72D7-0EBD2CCB2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CF7DA7-458E-FF86-16AA-7EB4BA829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19E1-0FFA-47B0-BFB4-3B56869FD0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3044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4A4A2D-C98D-9302-3AE4-9E1DF19FF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49184E8-7F30-DE36-3BC4-D1401322D2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9E29752-B138-82A2-3B8C-AB84F5F0B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6414F-2CA8-485A-9404-B23DD04B07EE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82C0F8A-DB09-27B2-1CAF-A85E191D1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367F327-8131-997A-9423-48308B75F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19E1-0FFA-47B0-BFB4-3B56869FD0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107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55AA52F-9AAF-1D14-6029-44286BF55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B6BF8D4-4845-4258-7DB4-9A1EF90F14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246EFF0-CF99-8DE2-74DA-F3E64D5E9E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8C0E476-C15B-391C-5F4C-88A9576ED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6414F-2CA8-485A-9404-B23DD04B07EE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2271E66-AF52-0762-B53D-D5EE247C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9A52DD1-2BE6-E166-4A5E-FE441E897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19E1-0FFA-47B0-BFB4-3B56869FD0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4312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BF821AC-F5B4-F330-5588-0F406CFDD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0622F5-E484-13C1-F79F-BB4118A940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FF00963-F43F-D2A0-9B1A-5A43B6D6C1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159C7A6-FE81-234D-5129-6E81D7E3A8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C7FC6EA-941C-BED6-D6DB-EECDC07FAC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6496A8A2-B83E-F124-CBC0-BE20AE293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6414F-2CA8-485A-9404-B23DD04B07EE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A34CC62-5D98-F6D0-0C09-EB9C46E7D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5CE70AB-830E-2BD6-AA78-42279DEFC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19E1-0FFA-47B0-BFB4-3B56869FD0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906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49E6693-8382-5E9B-E697-F1AE399BC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1CA20D9-142B-70AF-4C2A-5FA5DE134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6414F-2CA8-485A-9404-B23DD04B07EE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1EF86E8-8183-02D2-12AD-61AB81580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0177394-AE8E-C48D-97F5-FB8AA5F00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19E1-0FFA-47B0-BFB4-3B56869FD0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9999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A5E74A4-5900-B95D-03AD-7BB4BFFE1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6414F-2CA8-485A-9404-B23DD04B07EE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1960C11-FFE8-36F8-5482-BF850A525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02169E8-4680-FB51-0993-D07C82966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19E1-0FFA-47B0-BFB4-3B56869FD05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631AD5C-01C4-038A-F9EE-9965DD6E9631}"/>
              </a:ext>
            </a:extLst>
          </p:cNvPr>
          <p:cNvSpPr/>
          <p:nvPr userDrawn="1"/>
        </p:nvSpPr>
        <p:spPr>
          <a:xfrm>
            <a:off x="0" y="6642000"/>
            <a:ext cx="9905999" cy="2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0F8B1DF7-1DC2-A045-D240-C51D94AE7EBA}"/>
              </a:ext>
            </a:extLst>
          </p:cNvPr>
          <p:cNvSpPr/>
          <p:nvPr userDrawn="1"/>
        </p:nvSpPr>
        <p:spPr>
          <a:xfrm>
            <a:off x="-1" y="6613673"/>
            <a:ext cx="9905999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130CE71-AD0E-4FBC-A4DE-39F44128BE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042" y="6668538"/>
            <a:ext cx="885565" cy="162923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5B686FD6-EB6A-9AEF-523D-B875E5D054ED}"/>
              </a:ext>
            </a:extLst>
          </p:cNvPr>
          <p:cNvSpPr/>
          <p:nvPr userDrawn="1"/>
        </p:nvSpPr>
        <p:spPr>
          <a:xfrm>
            <a:off x="106393" y="6640868"/>
            <a:ext cx="136287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</a:rPr>
              <a:t>http://www.wintek.co.kr</a:t>
            </a:r>
            <a:endParaRPr lang="ko-KR" altLang="en-US" sz="800" u="sng" dirty="0">
              <a:solidFill>
                <a:schemeClr val="bg1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378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D3E6E14-19BF-0D6A-83C0-3E2030DB6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C4B12B-539C-900F-666A-46F759E71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D70879C-53F5-1B85-E8FC-AF7F8C1585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710E8D3-0B4C-2234-DF9A-8B088ADFF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6414F-2CA8-485A-9404-B23DD04B07EE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7D754F3-6A2F-7899-6A3A-F0E9211C3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805A46B-FD35-D886-1CD2-1AB977E6B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19E1-0FFA-47B0-BFB4-3B56869FD05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70066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3C0B9DF-36FB-7A2D-6774-820293949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20FF264-664A-0D90-3A82-A6482FD4AF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6B7D6F8-CD84-6FAD-7457-67DC5EE8F1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21100B2-B664-6400-9F5E-F2AD41684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6414F-2CA8-485A-9404-B23DD04B07EE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CA664E-653D-45CC-0695-B31B38164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142147E-AC14-A3CE-D686-1FBE7E00E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119E1-0FFA-47B0-BFB4-3B56869FD0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7393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D05AE3E-E4CE-6725-601D-FE894182A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23639A8-CF2B-1F7A-B477-DEC581521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24EC61-0100-5D82-1453-9E36989F47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6414F-2CA8-485A-9404-B23DD04B07EE}" type="datetimeFigureOut">
              <a:rPr lang="ko-KR" altLang="en-US" smtClean="0"/>
              <a:pPr/>
              <a:t>2025-08-03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0C0325F-3C9F-960D-4D77-86C45F3D75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E1E512-AA75-5756-DFDB-A3CA144AB2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119E1-0FFA-47B0-BFB4-3B56869FD0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8322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wmf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wmf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8.wmf"/><Relationship Id="rId7" Type="http://schemas.microsoft.com/office/2007/relationships/hdphoto" Target="../media/hdphoto2.wdp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15.wmf"/><Relationship Id="rId5" Type="http://schemas.openxmlformats.org/officeDocument/2006/relationships/image" Target="../media/image10.png"/><Relationship Id="rId15" Type="http://schemas.openxmlformats.org/officeDocument/2006/relationships/image" Target="../media/image19.png"/><Relationship Id="rId10" Type="http://schemas.openxmlformats.org/officeDocument/2006/relationships/image" Target="../media/image14.jpeg"/><Relationship Id="rId4" Type="http://schemas.openxmlformats.org/officeDocument/2006/relationships/image" Target="../media/image9.wmf"/><Relationship Id="rId9" Type="http://schemas.openxmlformats.org/officeDocument/2006/relationships/image" Target="../media/image13.jpeg"/><Relationship Id="rId14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1.png"/><Relationship Id="rId4" Type="http://schemas.microsoft.com/office/2007/relationships/hdphoto" Target="../media/hdphoto3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8.wmf"/><Relationship Id="rId7" Type="http://schemas.microsoft.com/office/2007/relationships/hdphoto" Target="../media/hdphoto2.wdp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15.wmf"/><Relationship Id="rId5" Type="http://schemas.openxmlformats.org/officeDocument/2006/relationships/image" Target="../media/image10.png"/><Relationship Id="rId15" Type="http://schemas.openxmlformats.org/officeDocument/2006/relationships/image" Target="../media/image19.png"/><Relationship Id="rId10" Type="http://schemas.openxmlformats.org/officeDocument/2006/relationships/image" Target="../media/image14.jpeg"/><Relationship Id="rId4" Type="http://schemas.openxmlformats.org/officeDocument/2006/relationships/image" Target="../media/image9.wmf"/><Relationship Id="rId9" Type="http://schemas.openxmlformats.org/officeDocument/2006/relationships/image" Target="../media/image13.jpeg"/><Relationship Id="rId14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wm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7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wm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1.png"/><Relationship Id="rId7" Type="http://schemas.openxmlformats.org/officeDocument/2006/relationships/image" Target="../media/image25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9C120EE0-7878-AEF4-C99F-C9E406D05213}"/>
              </a:ext>
            </a:extLst>
          </p:cNvPr>
          <p:cNvCxnSpPr/>
          <p:nvPr/>
        </p:nvCxnSpPr>
        <p:spPr>
          <a:xfrm>
            <a:off x="2677902" y="1772381"/>
            <a:ext cx="6336704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491739E6-251F-EA09-6495-6C30E5D5121C}"/>
              </a:ext>
            </a:extLst>
          </p:cNvPr>
          <p:cNvCxnSpPr/>
          <p:nvPr/>
        </p:nvCxnSpPr>
        <p:spPr>
          <a:xfrm>
            <a:off x="1754363" y="2997389"/>
            <a:ext cx="4464496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F5873B1-471C-474B-7458-6ECF94C2E026}"/>
              </a:ext>
            </a:extLst>
          </p:cNvPr>
          <p:cNvSpPr txBox="1"/>
          <p:nvPr/>
        </p:nvSpPr>
        <p:spPr>
          <a:xfrm>
            <a:off x="2248074" y="2045211"/>
            <a:ext cx="52043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spc="-150" dirty="0">
                <a:latin typeface="08서울남산체 EB" pitchFamily="18" charset="-127"/>
                <a:ea typeface="08서울남산체 EB" pitchFamily="18" charset="-127"/>
              </a:rPr>
              <a:t>CCTV </a:t>
            </a:r>
            <a:r>
              <a:rPr lang="ko-KR" altLang="en-US" sz="3600" b="1" spc="-150" dirty="0">
                <a:latin typeface="08서울남산체 EB" pitchFamily="18" charset="-127"/>
                <a:ea typeface="08서울남산체 EB" pitchFamily="18" charset="-127"/>
              </a:rPr>
              <a:t>전송회선장치  </a:t>
            </a:r>
            <a:r>
              <a:rPr lang="en-US" altLang="ko-KR" sz="3600" b="1" spc="-150" dirty="0">
                <a:latin typeface="08서울남산체 EB" pitchFamily="18" charset="-127"/>
                <a:ea typeface="08서울남산체 EB" pitchFamily="18" charset="-127"/>
              </a:rPr>
              <a:t>SOP</a:t>
            </a:r>
            <a:endParaRPr lang="ko-KR" altLang="en-US" sz="3600" b="1" spc="-150" dirty="0">
              <a:latin typeface="08서울남산체 EB" pitchFamily="18" charset="-127"/>
              <a:ea typeface="08서울남산체 EB" pitchFamily="18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421CE17C-E726-93D2-3DB1-8D2B5679C601}"/>
              </a:ext>
            </a:extLst>
          </p:cNvPr>
          <p:cNvGrpSpPr/>
          <p:nvPr/>
        </p:nvGrpSpPr>
        <p:grpSpPr>
          <a:xfrm>
            <a:off x="1645135" y="1465518"/>
            <a:ext cx="764131" cy="646700"/>
            <a:chOff x="1645135" y="1465518"/>
            <a:chExt cx="764131" cy="646700"/>
          </a:xfrm>
        </p:grpSpPr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DE03934A-C4D2-0ECC-2E34-24F3A3F2DD6B}"/>
                </a:ext>
              </a:extLst>
            </p:cNvPr>
            <p:cNvSpPr/>
            <p:nvPr/>
          </p:nvSpPr>
          <p:spPr>
            <a:xfrm>
              <a:off x="1645135" y="1465518"/>
              <a:ext cx="764131" cy="6467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0EA4A2B5-39BB-9224-184C-80967E524A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4363" y="1553722"/>
              <a:ext cx="493711" cy="402796"/>
            </a:xfrm>
            <a:prstGeom prst="rect">
              <a:avLst/>
            </a:prstGeom>
          </p:spPr>
        </p:pic>
      </p:grpSp>
      <p:pic>
        <p:nvPicPr>
          <p:cNvPr id="11" name="Picture 3">
            <a:extLst>
              <a:ext uri="{FF2B5EF4-FFF2-40B4-BE49-F238E27FC236}">
                <a16:creationId xmlns:a16="http://schemas.microsoft.com/office/drawing/2014/main" id="{BEDEC615-8D56-40A0-B73A-B1EA63FA7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06779" y="2848141"/>
            <a:ext cx="1696774" cy="266495"/>
          </a:xfrm>
          <a:prstGeom prst="rect">
            <a:avLst/>
          </a:prstGeom>
          <a:noFill/>
        </p:spPr>
      </p:pic>
      <p:sp>
        <p:nvSpPr>
          <p:cNvPr id="5" name="직각 삼각형 4">
            <a:extLst>
              <a:ext uri="{FF2B5EF4-FFF2-40B4-BE49-F238E27FC236}">
                <a16:creationId xmlns:a16="http://schemas.microsoft.com/office/drawing/2014/main" id="{C7E5E373-6BB9-D177-5A27-432211831EDF}"/>
              </a:ext>
            </a:extLst>
          </p:cNvPr>
          <p:cNvSpPr/>
          <p:nvPr/>
        </p:nvSpPr>
        <p:spPr>
          <a:xfrm flipV="1">
            <a:off x="18018" y="-1335"/>
            <a:ext cx="2086038" cy="2620705"/>
          </a:xfrm>
          <a:prstGeom prst="rtTriangl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각 삼각형 6">
            <a:extLst>
              <a:ext uri="{FF2B5EF4-FFF2-40B4-BE49-F238E27FC236}">
                <a16:creationId xmlns:a16="http://schemas.microsoft.com/office/drawing/2014/main" id="{92A28E79-14FB-F59F-3C5B-6D068804D747}"/>
              </a:ext>
            </a:extLst>
          </p:cNvPr>
          <p:cNvSpPr/>
          <p:nvPr/>
        </p:nvSpPr>
        <p:spPr>
          <a:xfrm flipH="1">
            <a:off x="9209881" y="2444410"/>
            <a:ext cx="696119" cy="300629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각 삼각형 11">
            <a:extLst>
              <a:ext uri="{FF2B5EF4-FFF2-40B4-BE49-F238E27FC236}">
                <a16:creationId xmlns:a16="http://schemas.microsoft.com/office/drawing/2014/main" id="{9D587120-6EE4-8F31-6B27-597D0DC4CCBF}"/>
              </a:ext>
            </a:extLst>
          </p:cNvPr>
          <p:cNvSpPr/>
          <p:nvPr/>
        </p:nvSpPr>
        <p:spPr>
          <a:xfrm flipV="1">
            <a:off x="323228" y="1277832"/>
            <a:ext cx="1223628" cy="290364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각 삼각형 8">
            <a:extLst>
              <a:ext uri="{FF2B5EF4-FFF2-40B4-BE49-F238E27FC236}">
                <a16:creationId xmlns:a16="http://schemas.microsoft.com/office/drawing/2014/main" id="{81DD6E76-5A4D-E8AF-F739-B9906465564D}"/>
              </a:ext>
            </a:extLst>
          </p:cNvPr>
          <p:cNvSpPr/>
          <p:nvPr/>
        </p:nvSpPr>
        <p:spPr>
          <a:xfrm flipV="1">
            <a:off x="0" y="-5"/>
            <a:ext cx="1223628" cy="3018533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C645B27A-AF44-ABD6-1F45-31A7B78268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346" y="6066774"/>
            <a:ext cx="1170861" cy="215411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BBA82635-BACD-C680-87B7-5F057CE4F68C}"/>
              </a:ext>
            </a:extLst>
          </p:cNvPr>
          <p:cNvSpPr/>
          <p:nvPr/>
        </p:nvSpPr>
        <p:spPr>
          <a:xfrm>
            <a:off x="7082348" y="6387685"/>
            <a:ext cx="2566708" cy="215431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World Wide Intelligent Networking &amp; Tech System</a:t>
            </a:r>
            <a:endParaRPr lang="en-US" altLang="ko-KR" sz="9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F39A0BB-DB77-802D-A391-F3CAEFD21D8C}"/>
              </a:ext>
            </a:extLst>
          </p:cNvPr>
          <p:cNvGrpSpPr/>
          <p:nvPr/>
        </p:nvGrpSpPr>
        <p:grpSpPr>
          <a:xfrm>
            <a:off x="2104056" y="3187977"/>
            <a:ext cx="4654713" cy="3116441"/>
            <a:chOff x="2405341" y="3271236"/>
            <a:chExt cx="4101438" cy="2617011"/>
          </a:xfrm>
        </p:grpSpPr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AE52C9BE-F195-18BB-0414-FB3C47DE27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681490" y="3271236"/>
              <a:ext cx="3825289" cy="26170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5B3543CD-1951-FFFD-D372-B7BA1EBF2BF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5341" y="5147870"/>
              <a:ext cx="2842933" cy="55202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F515FFE3-AB6F-EF01-9800-FF3DE35A08CD}"/>
              </a:ext>
            </a:extLst>
          </p:cNvPr>
          <p:cNvSpPr txBox="1"/>
          <p:nvPr/>
        </p:nvSpPr>
        <p:spPr>
          <a:xfrm>
            <a:off x="2677902" y="6080123"/>
            <a:ext cx="2377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rgbClr val="002060"/>
                </a:solidFill>
                <a:latin typeface="KoPub바탕체 Bold" pitchFamily="18" charset="-127"/>
                <a:ea typeface="KoPub바탕체 Bold" pitchFamily="18" charset="-127"/>
              </a:rPr>
              <a:t>WTLAN-96G , CoPTN , 2420-L2</a:t>
            </a:r>
            <a:endParaRPr lang="ko-KR" altLang="en-US" sz="1200" dirty="0">
              <a:solidFill>
                <a:srgbClr val="002060"/>
              </a:solidFill>
              <a:latin typeface="KoPub바탕체 Bold" pitchFamily="18" charset="-127"/>
              <a:ea typeface="KoPub바탕체 Bold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823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47C4F-E5F8-BB0B-7E59-89F7BC850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3F3528D7-1BB6-A4A7-46A9-970327B56F15}"/>
              </a:ext>
            </a:extLst>
          </p:cNvPr>
          <p:cNvGrpSpPr/>
          <p:nvPr/>
        </p:nvGrpSpPr>
        <p:grpSpPr>
          <a:xfrm>
            <a:off x="233569" y="516337"/>
            <a:ext cx="2631721" cy="531879"/>
            <a:chOff x="178855" y="184181"/>
            <a:chExt cx="2285975" cy="373657"/>
          </a:xfrm>
        </p:grpSpPr>
        <p:sp>
          <p:nvSpPr>
            <p:cNvPr id="5" name="타원 8">
              <a:extLst>
                <a:ext uri="{FF2B5EF4-FFF2-40B4-BE49-F238E27FC236}">
                  <a16:creationId xmlns:a16="http://schemas.microsoft.com/office/drawing/2014/main" id="{F5415E58-336E-2705-4F9C-EABA4A2B10C0}"/>
                </a:ext>
              </a:extLst>
            </p:cNvPr>
            <p:cNvSpPr/>
            <p:nvPr/>
          </p:nvSpPr>
          <p:spPr>
            <a:xfrm>
              <a:off x="2205346" y="184181"/>
              <a:ext cx="259484" cy="129742"/>
            </a:xfrm>
            <a:custGeom>
              <a:avLst/>
              <a:gdLst/>
              <a:ahLst/>
              <a:cxnLst/>
              <a:rect l="l" t="t" r="r" b="b"/>
              <a:pathLst>
                <a:path w="1800200" h="900100">
                  <a:moveTo>
                    <a:pt x="900100" y="0"/>
                  </a:moveTo>
                  <a:cubicBezTo>
                    <a:pt x="1397212" y="0"/>
                    <a:pt x="1800200" y="402988"/>
                    <a:pt x="1800200" y="900100"/>
                  </a:cubicBezTo>
                  <a:lnTo>
                    <a:pt x="0" y="900100"/>
                  </a:lnTo>
                  <a:cubicBezTo>
                    <a:pt x="0" y="402988"/>
                    <a:pt x="402988" y="0"/>
                    <a:pt x="90010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직사각형 12">
              <a:extLst>
                <a:ext uri="{FF2B5EF4-FFF2-40B4-BE49-F238E27FC236}">
                  <a16:creationId xmlns:a16="http://schemas.microsoft.com/office/drawing/2014/main" id="{C7A8C92E-C270-7257-9ACD-C339188D76D9}"/>
                </a:ext>
              </a:extLst>
            </p:cNvPr>
            <p:cNvSpPr/>
            <p:nvPr/>
          </p:nvSpPr>
          <p:spPr>
            <a:xfrm>
              <a:off x="1374996" y="184181"/>
              <a:ext cx="956039" cy="373657"/>
            </a:xfrm>
            <a:custGeom>
              <a:avLst/>
              <a:gdLst/>
              <a:ahLst/>
              <a:cxnLst/>
              <a:rect l="l" t="t" r="r" b="b"/>
              <a:pathLst>
                <a:path w="6632619" h="2592288">
                  <a:moveTo>
                    <a:pt x="288032" y="0"/>
                  </a:moveTo>
                  <a:lnTo>
                    <a:pt x="4616395" y="0"/>
                  </a:lnTo>
                  <a:lnTo>
                    <a:pt x="5472608" y="0"/>
                  </a:lnTo>
                  <a:lnTo>
                    <a:pt x="6632619" y="0"/>
                  </a:lnTo>
                  <a:lnTo>
                    <a:pt x="6632619" y="1327"/>
                  </a:lnTo>
                  <a:cubicBezTo>
                    <a:pt x="6147650" y="14299"/>
                    <a:pt x="5758805" y="411789"/>
                    <a:pt x="5758805" y="900100"/>
                  </a:cubicBezTo>
                  <a:lnTo>
                    <a:pt x="5758805" y="1565982"/>
                  </a:lnTo>
                  <a:cubicBezTo>
                    <a:pt x="5760435" y="1573638"/>
                    <a:pt x="5760640" y="1581410"/>
                    <a:pt x="5760640" y="1589231"/>
                  </a:cubicBezTo>
                  <a:lnTo>
                    <a:pt x="5760640" y="2155185"/>
                  </a:lnTo>
                  <a:cubicBezTo>
                    <a:pt x="5760640" y="2396590"/>
                    <a:pt x="5564942" y="2592288"/>
                    <a:pt x="5323537" y="2592288"/>
                  </a:cubicBezTo>
                  <a:lnTo>
                    <a:pt x="5184576" y="2592288"/>
                  </a:lnTo>
                  <a:lnTo>
                    <a:pt x="2733476" y="2592288"/>
                  </a:lnTo>
                  <a:lnTo>
                    <a:pt x="0" y="2592288"/>
                  </a:lnTo>
                  <a:lnTo>
                    <a:pt x="0" y="576064"/>
                  </a:lnTo>
                  <a:lnTo>
                    <a:pt x="288032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직사각형 13">
              <a:extLst>
                <a:ext uri="{FF2B5EF4-FFF2-40B4-BE49-F238E27FC236}">
                  <a16:creationId xmlns:a16="http://schemas.microsoft.com/office/drawing/2014/main" id="{C1AE451C-9A2D-F4E8-9B78-C1FBAF6CBAB8}"/>
                </a:ext>
              </a:extLst>
            </p:cNvPr>
            <p:cNvSpPr/>
            <p:nvPr/>
          </p:nvSpPr>
          <p:spPr>
            <a:xfrm>
              <a:off x="1030193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직사각형 13">
              <a:extLst>
                <a:ext uri="{FF2B5EF4-FFF2-40B4-BE49-F238E27FC236}">
                  <a16:creationId xmlns:a16="http://schemas.microsoft.com/office/drawing/2014/main" id="{7A190E73-433F-3191-12BF-692C311B83E1}"/>
                </a:ext>
              </a:extLst>
            </p:cNvPr>
            <p:cNvSpPr/>
            <p:nvPr/>
          </p:nvSpPr>
          <p:spPr>
            <a:xfrm>
              <a:off x="178855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직사각형 13">
              <a:extLst>
                <a:ext uri="{FF2B5EF4-FFF2-40B4-BE49-F238E27FC236}">
                  <a16:creationId xmlns:a16="http://schemas.microsoft.com/office/drawing/2014/main" id="{26056000-DFAA-1E48-895D-5D3A5D0525DF}"/>
                </a:ext>
              </a:extLst>
            </p:cNvPr>
            <p:cNvSpPr/>
            <p:nvPr/>
          </p:nvSpPr>
          <p:spPr>
            <a:xfrm>
              <a:off x="683352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18FF5CBF-6E40-9EC1-A4AD-638CA239C594}"/>
              </a:ext>
            </a:extLst>
          </p:cNvPr>
          <p:cNvGrpSpPr/>
          <p:nvPr/>
        </p:nvGrpSpPr>
        <p:grpSpPr>
          <a:xfrm>
            <a:off x="8193107" y="123276"/>
            <a:ext cx="1579313" cy="443348"/>
            <a:chOff x="1841564" y="2145820"/>
            <a:chExt cx="1579313" cy="855373"/>
          </a:xfrm>
        </p:grpSpPr>
        <p:sp>
          <p:nvSpPr>
            <p:cNvPr id="44" name="직각 삼각형 43">
              <a:extLst>
                <a:ext uri="{FF2B5EF4-FFF2-40B4-BE49-F238E27FC236}">
                  <a16:creationId xmlns:a16="http://schemas.microsoft.com/office/drawing/2014/main" id="{39ECAC28-2B4F-73BA-EAA7-2BBFCFA7B2F4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39819A7-40F0-AE85-799F-94CA2989735B}"/>
                </a:ext>
              </a:extLst>
            </p:cNvPr>
            <p:cNvSpPr txBox="1"/>
            <p:nvPr/>
          </p:nvSpPr>
          <p:spPr>
            <a:xfrm>
              <a:off x="2002475" y="2145820"/>
              <a:ext cx="1418402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WTLAN-96G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71725AC4-FCE3-9821-F173-DC8BF13E57A6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DBD04F84-F68D-8BE1-254E-CB37ECED469B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7C70CC2-1E60-9614-8401-E0E2E69549D1}"/>
              </a:ext>
            </a:extLst>
          </p:cNvPr>
          <p:cNvSpPr txBox="1"/>
          <p:nvPr/>
        </p:nvSpPr>
        <p:spPr>
          <a:xfrm>
            <a:off x="630798" y="1201188"/>
            <a:ext cx="77486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서비스회선 및 지역별로 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VLAN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Group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을 지정하여 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traffic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을 분리하여 전송하는 설정임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20B6CAD-A76F-5769-33D7-01E038F8B565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BD5B2A68-7CE7-F267-AF4F-1D4E76B20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337" y="419257"/>
            <a:ext cx="2962441" cy="61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Community - VLAN</a:t>
            </a:r>
            <a:r>
              <a:rPr lang="ko-KR" altLang="en-US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dirty="0">
              <a:solidFill>
                <a:schemeClr val="bg1">
                  <a:lumMod val="95000"/>
                </a:schemeClr>
              </a:solidFill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sp>
        <p:nvSpPr>
          <p:cNvPr id="4" name="원통 71">
            <a:extLst>
              <a:ext uri="{FF2B5EF4-FFF2-40B4-BE49-F238E27FC236}">
                <a16:creationId xmlns:a16="http://schemas.microsoft.com/office/drawing/2014/main" id="{F749CF20-4654-2B0C-FEB2-784D77E7B41D}"/>
              </a:ext>
            </a:extLst>
          </p:cNvPr>
          <p:cNvSpPr/>
          <p:nvPr/>
        </p:nvSpPr>
        <p:spPr>
          <a:xfrm rot="16200000">
            <a:off x="4175203" y="1375304"/>
            <a:ext cx="3823852" cy="5529823"/>
          </a:xfrm>
          <a:prstGeom prst="can">
            <a:avLst>
              <a:gd name="adj" fmla="val 50000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 dirty="0">
              <a:solidFill>
                <a:srgbClr val="002060"/>
              </a:solidFill>
              <a:latin typeface="Calibri" pitchFamily="34" charset="0"/>
              <a:ea typeface="맑은 고딕" pitchFamily="50" charset="-127"/>
              <a:cs typeface="Calibri" pitchFamily="34" charset="0"/>
            </a:endParaRPr>
          </a:p>
        </p:txBody>
      </p:sp>
      <p:cxnSp>
        <p:nvCxnSpPr>
          <p:cNvPr id="29" name="직선 연결선 25">
            <a:extLst>
              <a:ext uri="{FF2B5EF4-FFF2-40B4-BE49-F238E27FC236}">
                <a16:creationId xmlns:a16="http://schemas.microsoft.com/office/drawing/2014/main" id="{4F897DDF-3551-9DC1-83AB-D8838CE90A9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831163" y="3001127"/>
            <a:ext cx="3391604" cy="1018018"/>
          </a:xfrm>
          <a:prstGeom prst="line">
            <a:avLst/>
          </a:prstGeom>
          <a:noFill/>
          <a:ln w="88900" algn="ctr">
            <a:solidFill>
              <a:schemeClr val="bg1"/>
            </a:solidFill>
            <a:prstDash val="sysDot"/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원통 71">
            <a:extLst>
              <a:ext uri="{FF2B5EF4-FFF2-40B4-BE49-F238E27FC236}">
                <a16:creationId xmlns:a16="http://schemas.microsoft.com/office/drawing/2014/main" id="{7677A118-D2D3-9FB1-6693-F6BCDEFAE2E9}"/>
              </a:ext>
            </a:extLst>
          </p:cNvPr>
          <p:cNvSpPr/>
          <p:nvPr/>
        </p:nvSpPr>
        <p:spPr>
          <a:xfrm rot="16200000">
            <a:off x="1609977" y="2100543"/>
            <a:ext cx="2116985" cy="4177509"/>
          </a:xfrm>
          <a:prstGeom prst="ca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 dirty="0">
              <a:solidFill>
                <a:srgbClr val="002060"/>
              </a:solidFill>
              <a:latin typeface="Calibri" pitchFamily="34" charset="0"/>
              <a:ea typeface="맑은 고딕" pitchFamily="50" charset="-127"/>
              <a:cs typeface="Calibri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35122292-3AFF-BCC6-1579-8586D0A0169E}"/>
              </a:ext>
            </a:extLst>
          </p:cNvPr>
          <p:cNvGrpSpPr/>
          <p:nvPr/>
        </p:nvGrpSpPr>
        <p:grpSpPr>
          <a:xfrm>
            <a:off x="1234775" y="3913658"/>
            <a:ext cx="3513392" cy="579636"/>
            <a:chOff x="2033751" y="5558829"/>
            <a:chExt cx="3592969" cy="317320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8420464F-ADF0-F672-2005-4D4011EC6D09}"/>
                </a:ext>
              </a:extLst>
            </p:cNvPr>
            <p:cNvGrpSpPr/>
            <p:nvPr/>
          </p:nvGrpSpPr>
          <p:grpSpPr>
            <a:xfrm>
              <a:off x="4279279" y="5558829"/>
              <a:ext cx="1347441" cy="308084"/>
              <a:chOff x="6825676" y="1890790"/>
              <a:chExt cx="1379402" cy="419854"/>
            </a:xfrm>
            <a:solidFill>
              <a:srgbClr val="C00000"/>
            </a:solidFill>
          </p:grpSpPr>
          <p:sp>
            <p:nvSpPr>
              <p:cNvPr id="36" name="원통 71">
                <a:extLst>
                  <a:ext uri="{FF2B5EF4-FFF2-40B4-BE49-F238E27FC236}">
                    <a16:creationId xmlns:a16="http://schemas.microsoft.com/office/drawing/2014/main" id="{197D97A0-046D-626C-A392-69C0FB685A81}"/>
                  </a:ext>
                </a:extLst>
              </p:cNvPr>
              <p:cNvSpPr/>
              <p:nvPr/>
            </p:nvSpPr>
            <p:spPr>
              <a:xfrm rot="16200000">
                <a:off x="7305450" y="1411016"/>
                <a:ext cx="419854" cy="1379402"/>
              </a:xfrm>
              <a:prstGeom prst="can">
                <a:avLst>
                  <a:gd name="adj" fmla="val 50000"/>
                </a:avLst>
              </a:pr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1200">
                  <a:solidFill>
                    <a:srgbClr val="002060"/>
                  </a:solidFill>
                  <a:latin typeface="Calibri" pitchFamily="34" charset="0"/>
                  <a:ea typeface="맑은 고딕" pitchFamily="50" charset="-127"/>
                  <a:cs typeface="Calibri" pitchFamily="34" charset="0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CEAC9509-003E-2062-5DA9-5B535DC1F489}"/>
                  </a:ext>
                </a:extLst>
              </p:cNvPr>
              <p:cNvSpPr txBox="1"/>
              <p:nvPr/>
            </p:nvSpPr>
            <p:spPr>
              <a:xfrm>
                <a:off x="7118917" y="1961533"/>
                <a:ext cx="912384" cy="298504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ko-KR" altLang="en-US" sz="1000" b="1" dirty="0"/>
                  <a:t>우면</a:t>
                </a:r>
                <a:r>
                  <a:rPr lang="en-US" altLang="ko-KR" sz="1000" b="1" dirty="0"/>
                  <a:t>3</a:t>
                </a:r>
                <a:r>
                  <a:rPr lang="ko-KR" altLang="en-US" sz="1000" b="1" dirty="0"/>
                  <a:t>동</a:t>
                </a:r>
                <a:endParaRPr lang="en-US" altLang="ko-KR" sz="1000" b="1" dirty="0"/>
              </a:p>
              <a:p>
                <a:pPr algn="ctr"/>
                <a:r>
                  <a:rPr lang="ko-KR" altLang="en-US" sz="1000" b="1" dirty="0"/>
                  <a:t> </a:t>
                </a:r>
                <a:r>
                  <a:rPr lang="en-US" altLang="ko-KR" sz="1000" b="1" dirty="0"/>
                  <a:t>V1000</a:t>
                </a:r>
                <a:endParaRPr lang="ko-KR" altLang="en-US" sz="1000" b="1" dirty="0"/>
              </a:p>
            </p:txBody>
          </p:sp>
        </p:grpSp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id="{9F5D2568-0A91-A2F7-D1BA-7A350E23FBFE}"/>
                </a:ext>
              </a:extLst>
            </p:cNvPr>
            <p:cNvGrpSpPr/>
            <p:nvPr/>
          </p:nvGrpSpPr>
          <p:grpSpPr>
            <a:xfrm>
              <a:off x="3071069" y="5564345"/>
              <a:ext cx="1288497" cy="308085"/>
              <a:chOff x="6825677" y="1890790"/>
              <a:chExt cx="1438158" cy="419854"/>
            </a:xfrm>
            <a:solidFill>
              <a:schemeClr val="accent6"/>
            </a:solidFill>
          </p:grpSpPr>
          <p:sp>
            <p:nvSpPr>
              <p:cNvPr id="42" name="원통 71">
                <a:extLst>
                  <a:ext uri="{FF2B5EF4-FFF2-40B4-BE49-F238E27FC236}">
                    <a16:creationId xmlns:a16="http://schemas.microsoft.com/office/drawing/2014/main" id="{0B2F2B43-8A10-DAFA-1456-037DA36DAE18}"/>
                  </a:ext>
                </a:extLst>
              </p:cNvPr>
              <p:cNvSpPr/>
              <p:nvPr/>
            </p:nvSpPr>
            <p:spPr>
              <a:xfrm rot="16200000">
                <a:off x="7334829" y="1381638"/>
                <a:ext cx="419854" cy="1438158"/>
              </a:xfrm>
              <a:prstGeom prst="can">
                <a:avLst>
                  <a:gd name="adj" fmla="val 50000"/>
                </a:avLst>
              </a:pr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1200">
                  <a:solidFill>
                    <a:srgbClr val="002060"/>
                  </a:solidFill>
                  <a:latin typeface="Calibri" pitchFamily="34" charset="0"/>
                  <a:ea typeface="맑은 고딕" pitchFamily="50" charset="-127"/>
                  <a:cs typeface="Calibri" pitchFamily="34" charset="0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EA3372B4-3A7E-49AE-2B79-2E4DE037DB68}"/>
                  </a:ext>
                </a:extLst>
              </p:cNvPr>
              <p:cNvSpPr txBox="1"/>
              <p:nvPr/>
            </p:nvSpPr>
            <p:spPr>
              <a:xfrm>
                <a:off x="7165471" y="1954237"/>
                <a:ext cx="1073149" cy="298503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ko-KR" altLang="en-US" sz="1000" b="1" dirty="0"/>
                  <a:t>우면</a:t>
                </a:r>
                <a:r>
                  <a:rPr lang="en-US" altLang="ko-KR" sz="1000" b="1" dirty="0"/>
                  <a:t>2</a:t>
                </a:r>
                <a:r>
                  <a:rPr lang="ko-KR" altLang="en-US" sz="1000" b="1" dirty="0"/>
                  <a:t>동 </a:t>
                </a:r>
                <a:r>
                  <a:rPr lang="en-US" altLang="ko-KR" sz="1000" b="1" dirty="0"/>
                  <a:t>V1000</a:t>
                </a:r>
                <a:endParaRPr lang="ko-KR" altLang="en-US" sz="1000" b="1" dirty="0"/>
              </a:p>
            </p:txBody>
          </p:sp>
        </p:grp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F3542DAB-F379-EAA7-CEC2-32F68E0398E9}"/>
                </a:ext>
              </a:extLst>
            </p:cNvPr>
            <p:cNvGrpSpPr/>
            <p:nvPr/>
          </p:nvGrpSpPr>
          <p:grpSpPr>
            <a:xfrm>
              <a:off x="2033751" y="5568064"/>
              <a:ext cx="1156877" cy="308085"/>
              <a:chOff x="6849752" y="1903377"/>
              <a:chExt cx="1507838" cy="419854"/>
            </a:xfrm>
          </p:grpSpPr>
          <p:sp>
            <p:nvSpPr>
              <p:cNvPr id="49" name="원통 71">
                <a:extLst>
                  <a:ext uri="{FF2B5EF4-FFF2-40B4-BE49-F238E27FC236}">
                    <a16:creationId xmlns:a16="http://schemas.microsoft.com/office/drawing/2014/main" id="{7C63E2C6-471F-F756-4FAC-F3F7CF478595}"/>
                  </a:ext>
                </a:extLst>
              </p:cNvPr>
              <p:cNvSpPr/>
              <p:nvPr/>
            </p:nvSpPr>
            <p:spPr>
              <a:xfrm rot="16200000">
                <a:off x="7393744" y="1359385"/>
                <a:ext cx="419854" cy="1507838"/>
              </a:xfrm>
              <a:prstGeom prst="can">
                <a:avLst>
                  <a:gd name="adj" fmla="val 50000"/>
                </a:avLst>
              </a:prstGeom>
              <a:solidFill>
                <a:schemeClr val="accent2"/>
              </a:solidFill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1200">
                  <a:solidFill>
                    <a:srgbClr val="002060"/>
                  </a:solidFill>
                  <a:latin typeface="Calibri" pitchFamily="34" charset="0"/>
                  <a:ea typeface="맑은 고딕" pitchFamily="50" charset="-127"/>
                  <a:cs typeface="Calibri" pitchFamily="34" charset="0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FFBAB21B-ADA5-0CD9-58F0-78B00BDA0FC7}"/>
                  </a:ext>
                </a:extLst>
              </p:cNvPr>
              <p:cNvSpPr txBox="1"/>
              <p:nvPr/>
            </p:nvSpPr>
            <p:spPr>
              <a:xfrm>
                <a:off x="7329023" y="1961640"/>
                <a:ext cx="917040" cy="29850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1000" b="1" dirty="0"/>
                  <a:t>우면</a:t>
                </a:r>
                <a:r>
                  <a:rPr lang="en-US" altLang="ko-KR" sz="1000" b="1" dirty="0"/>
                  <a:t>1</a:t>
                </a:r>
                <a:r>
                  <a:rPr lang="ko-KR" altLang="en-US" sz="1000" b="1" dirty="0"/>
                  <a:t>동 </a:t>
                </a:r>
                <a:endParaRPr lang="en-US" altLang="ko-KR" sz="1000" b="1" dirty="0"/>
              </a:p>
              <a:p>
                <a:pPr algn="ctr"/>
                <a:r>
                  <a:rPr lang="en-US" altLang="ko-KR" sz="1000" b="1" dirty="0"/>
                  <a:t>V1000</a:t>
                </a:r>
                <a:endParaRPr lang="ko-KR" altLang="en-US" sz="1000" b="1" dirty="0"/>
              </a:p>
            </p:txBody>
          </p:sp>
        </p:grpSp>
      </p:grpSp>
      <p:cxnSp>
        <p:nvCxnSpPr>
          <p:cNvPr id="13" name="직선 연결선 25">
            <a:extLst>
              <a:ext uri="{FF2B5EF4-FFF2-40B4-BE49-F238E27FC236}">
                <a16:creationId xmlns:a16="http://schemas.microsoft.com/office/drawing/2014/main" id="{7FD966AF-98B0-5A72-4AB5-35AA47070C9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27148" y="4354291"/>
            <a:ext cx="3342660" cy="893500"/>
          </a:xfrm>
          <a:prstGeom prst="line">
            <a:avLst/>
          </a:prstGeom>
          <a:noFill/>
          <a:ln w="88900" algn="ctr">
            <a:solidFill>
              <a:schemeClr val="bg1"/>
            </a:solidFill>
            <a:prstDash val="sysDot"/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직선 연결선 25">
            <a:extLst>
              <a:ext uri="{FF2B5EF4-FFF2-40B4-BE49-F238E27FC236}">
                <a16:creationId xmlns:a16="http://schemas.microsoft.com/office/drawing/2014/main" id="{44A48BB7-5965-659C-A175-C11547356A9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831163" y="4173188"/>
            <a:ext cx="3342660" cy="9423"/>
          </a:xfrm>
          <a:prstGeom prst="line">
            <a:avLst/>
          </a:prstGeom>
          <a:noFill/>
          <a:ln w="88900" algn="ctr">
            <a:solidFill>
              <a:schemeClr val="bg1"/>
            </a:solidFill>
            <a:prstDash val="sysDot"/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706AB3E0-7535-3E7F-E707-D4E43D1E09EB}"/>
              </a:ext>
            </a:extLst>
          </p:cNvPr>
          <p:cNvSpPr txBox="1"/>
          <p:nvPr/>
        </p:nvSpPr>
        <p:spPr>
          <a:xfrm>
            <a:off x="6842941" y="3088457"/>
            <a:ext cx="852223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Down</a:t>
            </a:r>
            <a:r>
              <a:rPr lang="ko-KR" altLang="en-US" sz="1000" b="1" dirty="0"/>
              <a:t> </a:t>
            </a:r>
            <a:r>
              <a:rPr lang="en-US" altLang="ko-KR" sz="1000" b="1" dirty="0"/>
              <a:t>link</a:t>
            </a:r>
            <a:endParaRPr lang="ko-KR" altLang="en-US" sz="1000" b="1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F98AE8A-14EE-8F39-94C1-39DDB616BA37}"/>
              </a:ext>
            </a:extLst>
          </p:cNvPr>
          <p:cNvSpPr txBox="1"/>
          <p:nvPr/>
        </p:nvSpPr>
        <p:spPr>
          <a:xfrm>
            <a:off x="2578002" y="3461799"/>
            <a:ext cx="707245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UP</a:t>
            </a:r>
            <a:r>
              <a:rPr lang="ko-KR" altLang="en-US" sz="1200" b="1" dirty="0"/>
              <a:t> </a:t>
            </a:r>
            <a:r>
              <a:rPr lang="en-US" altLang="ko-KR" sz="1200" b="1" dirty="0"/>
              <a:t>link</a:t>
            </a:r>
            <a:endParaRPr lang="ko-KR" altLang="en-US" sz="1200" b="1" dirty="0"/>
          </a:p>
        </p:txBody>
      </p:sp>
      <p:cxnSp>
        <p:nvCxnSpPr>
          <p:cNvPr id="64" name="직선 연결선 25">
            <a:extLst>
              <a:ext uri="{FF2B5EF4-FFF2-40B4-BE49-F238E27FC236}">
                <a16:creationId xmlns:a16="http://schemas.microsoft.com/office/drawing/2014/main" id="{820BD0FE-C3EA-D752-AF14-7CB0387BDE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1122" y="4242487"/>
            <a:ext cx="529849" cy="0"/>
          </a:xfrm>
          <a:prstGeom prst="line">
            <a:avLst/>
          </a:prstGeom>
          <a:noFill/>
          <a:ln w="88900" algn="ctr">
            <a:solidFill>
              <a:schemeClr val="bg1"/>
            </a:solidFill>
            <a:prstDash val="sysDot"/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47F5D788-DE32-06FC-F2DE-5731FF64FA23}"/>
              </a:ext>
            </a:extLst>
          </p:cNvPr>
          <p:cNvSpPr txBox="1"/>
          <p:nvPr/>
        </p:nvSpPr>
        <p:spPr>
          <a:xfrm>
            <a:off x="6837625" y="4026371"/>
            <a:ext cx="852223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Down</a:t>
            </a:r>
            <a:r>
              <a:rPr lang="ko-KR" altLang="en-US" sz="1000" b="1" dirty="0"/>
              <a:t> </a:t>
            </a:r>
            <a:r>
              <a:rPr lang="en-US" altLang="ko-KR" sz="1000" b="1" dirty="0"/>
              <a:t>link</a:t>
            </a:r>
            <a:endParaRPr lang="ko-KR" altLang="en-US" sz="1000" b="1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2E70DE5-A9A5-E226-CEEE-DEC78C9FD67B}"/>
              </a:ext>
            </a:extLst>
          </p:cNvPr>
          <p:cNvSpPr txBox="1"/>
          <p:nvPr/>
        </p:nvSpPr>
        <p:spPr>
          <a:xfrm>
            <a:off x="6837624" y="4789358"/>
            <a:ext cx="852223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Down</a:t>
            </a:r>
            <a:r>
              <a:rPr lang="ko-KR" altLang="en-US" sz="1000" b="1" dirty="0"/>
              <a:t> </a:t>
            </a:r>
            <a:r>
              <a:rPr lang="en-US" altLang="ko-KR" sz="1000" b="1" dirty="0"/>
              <a:t>link</a:t>
            </a:r>
            <a:endParaRPr lang="ko-KR" altLang="en-US" sz="1000" b="1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E74AA5C-4A7D-09EF-75CD-E3914D205E0A}"/>
              </a:ext>
            </a:extLst>
          </p:cNvPr>
          <p:cNvSpPr txBox="1"/>
          <p:nvPr/>
        </p:nvSpPr>
        <p:spPr>
          <a:xfrm>
            <a:off x="8331785" y="3365456"/>
            <a:ext cx="5332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rgbClr val="FF0000"/>
                </a:solidFill>
                <a:latin typeface="Arial Black" panose="020B0A04020102020204" pitchFamily="34" charset="0"/>
                <a:ea typeface="굴림" panose="020B0600000101010101" pitchFamily="50" charset="-127"/>
                <a:sym typeface="Wingdings" panose="05000000000000000000" pitchFamily="2" charset="2"/>
              </a:rPr>
              <a:t>O</a:t>
            </a:r>
            <a:endParaRPr lang="ko-KR" altLang="en-US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328268F-64F3-9B10-BA9D-58CAD65EB032}"/>
              </a:ext>
            </a:extLst>
          </p:cNvPr>
          <p:cNvSpPr txBox="1"/>
          <p:nvPr/>
        </p:nvSpPr>
        <p:spPr>
          <a:xfrm>
            <a:off x="8400771" y="4488255"/>
            <a:ext cx="5332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rgbClr val="FF0000"/>
                </a:solidFill>
                <a:latin typeface="Arial Black" panose="020B0A04020102020204" pitchFamily="34" charset="0"/>
                <a:ea typeface="굴림" panose="020B0600000101010101" pitchFamily="50" charset="-127"/>
                <a:sym typeface="Wingdings" panose="05000000000000000000" pitchFamily="2" charset="2"/>
              </a:rPr>
              <a:t>O</a:t>
            </a:r>
            <a:endParaRPr lang="ko-KR" altLang="en-US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8" name="화살표: 오른쪽으로 구부러짐 77">
            <a:extLst>
              <a:ext uri="{FF2B5EF4-FFF2-40B4-BE49-F238E27FC236}">
                <a16:creationId xmlns:a16="http://schemas.microsoft.com/office/drawing/2014/main" id="{0784EC97-85D4-0351-A22E-0240B921832B}"/>
              </a:ext>
            </a:extLst>
          </p:cNvPr>
          <p:cNvSpPr/>
          <p:nvPr/>
        </p:nvSpPr>
        <p:spPr>
          <a:xfrm>
            <a:off x="7992310" y="4574184"/>
            <a:ext cx="380796" cy="393507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9" name="화살표: 오른쪽으로 구부러짐 78">
            <a:extLst>
              <a:ext uri="{FF2B5EF4-FFF2-40B4-BE49-F238E27FC236}">
                <a16:creationId xmlns:a16="http://schemas.microsoft.com/office/drawing/2014/main" id="{1518184D-E4DD-CAF6-1995-BF981EAFE9B6}"/>
              </a:ext>
            </a:extLst>
          </p:cNvPr>
          <p:cNvSpPr/>
          <p:nvPr/>
        </p:nvSpPr>
        <p:spPr>
          <a:xfrm>
            <a:off x="7888694" y="3451808"/>
            <a:ext cx="380796" cy="393507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2494AC6A-6BA5-5000-19A5-3B58A9FD9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382" y="2706524"/>
            <a:ext cx="2962441" cy="373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r>
              <a:rPr lang="en-US" altLang="ko-KR" dirty="0">
                <a:latin typeface="Arial Black" panose="020B0A04020102020204" pitchFamily="34" charset="0"/>
                <a:cs typeface="나눔바른고딕"/>
              </a:rPr>
              <a:t>1 Core Optic Cable</a:t>
            </a:r>
            <a:r>
              <a:rPr lang="ko-KR" altLang="en-US" dirty="0">
                <a:latin typeface="Arial Black" panose="020B0A04020102020204" pitchFamily="34" charset="0"/>
                <a:ea typeface="KoPub바탕체 Bold"/>
                <a:cs typeface="나눔바른고딕"/>
              </a:rPr>
              <a:t> </a:t>
            </a:r>
            <a:endParaRPr lang="en-US" altLang="ko-KR" dirty="0">
              <a:latin typeface="Arial Black" panose="020B0A04020102020204" pitchFamily="34" charset="0"/>
              <a:ea typeface="KoPub바탕체 Bold"/>
              <a:cs typeface="나눔바른고딕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75368A0D-8BF7-BD57-58D8-EAD36EC6F0EE}"/>
              </a:ext>
            </a:extLst>
          </p:cNvPr>
          <p:cNvGrpSpPr/>
          <p:nvPr/>
        </p:nvGrpSpPr>
        <p:grpSpPr>
          <a:xfrm>
            <a:off x="8206253" y="5098758"/>
            <a:ext cx="1249534" cy="562765"/>
            <a:chOff x="6825676" y="1890790"/>
            <a:chExt cx="1379402" cy="419854"/>
          </a:xfrm>
          <a:solidFill>
            <a:srgbClr val="C00000"/>
          </a:solidFill>
        </p:grpSpPr>
        <p:sp>
          <p:nvSpPr>
            <p:cNvPr id="62" name="원통 71">
              <a:extLst>
                <a:ext uri="{FF2B5EF4-FFF2-40B4-BE49-F238E27FC236}">
                  <a16:creationId xmlns:a16="http://schemas.microsoft.com/office/drawing/2014/main" id="{0AC3EB33-4D4C-4642-1B45-826915CF6325}"/>
                </a:ext>
              </a:extLst>
            </p:cNvPr>
            <p:cNvSpPr/>
            <p:nvPr/>
          </p:nvSpPr>
          <p:spPr>
            <a:xfrm rot="16200000">
              <a:off x="7305450" y="1411016"/>
              <a:ext cx="419854" cy="1379402"/>
            </a:xfrm>
            <a:prstGeom prst="can">
              <a:avLst>
                <a:gd name="adj" fmla="val 50000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 dirty="0">
                <a:solidFill>
                  <a:srgbClr val="002060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CE33BB6-1223-3882-C15F-29FFDB9A6683}"/>
                </a:ext>
              </a:extLst>
            </p:cNvPr>
            <p:cNvSpPr txBox="1"/>
            <p:nvPr/>
          </p:nvSpPr>
          <p:spPr>
            <a:xfrm>
              <a:off x="7118917" y="1961533"/>
              <a:ext cx="896028" cy="29850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ko-KR" altLang="en-US" sz="1000" b="1" dirty="0"/>
                <a:t>우면</a:t>
              </a:r>
              <a:r>
                <a:rPr lang="en-US" altLang="ko-KR" sz="1000" b="1" dirty="0"/>
                <a:t>3</a:t>
              </a:r>
              <a:r>
                <a:rPr lang="ko-KR" altLang="en-US" sz="1000" b="1" dirty="0"/>
                <a:t>동</a:t>
              </a:r>
              <a:endParaRPr lang="en-US" altLang="ko-KR" sz="1000" b="1" dirty="0"/>
            </a:p>
            <a:p>
              <a:pPr algn="ctr"/>
              <a:r>
                <a:rPr lang="ko-KR" altLang="en-US" sz="1000" b="1" dirty="0"/>
                <a:t> </a:t>
              </a:r>
              <a:r>
                <a:rPr lang="en-US" altLang="ko-KR" sz="1000" b="1" dirty="0"/>
                <a:t>V999</a:t>
              </a:r>
              <a:endParaRPr lang="ko-KR" altLang="en-US" sz="1000" b="1" dirty="0"/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2A7476D6-B2EE-3FBD-25DC-20AB0DDB6A62}"/>
              </a:ext>
            </a:extLst>
          </p:cNvPr>
          <p:cNvGrpSpPr/>
          <p:nvPr/>
        </p:nvGrpSpPr>
        <p:grpSpPr>
          <a:xfrm>
            <a:off x="8195827" y="3923468"/>
            <a:ext cx="1259959" cy="562767"/>
            <a:chOff x="6825677" y="1890790"/>
            <a:chExt cx="1438158" cy="419854"/>
          </a:xfrm>
          <a:solidFill>
            <a:schemeClr val="accent6"/>
          </a:solidFill>
        </p:grpSpPr>
        <p:sp>
          <p:nvSpPr>
            <p:cNvPr id="59" name="원통 71">
              <a:extLst>
                <a:ext uri="{FF2B5EF4-FFF2-40B4-BE49-F238E27FC236}">
                  <a16:creationId xmlns:a16="http://schemas.microsoft.com/office/drawing/2014/main" id="{9ADEC281-6CE9-E57C-49B6-AD71B6FEE312}"/>
                </a:ext>
              </a:extLst>
            </p:cNvPr>
            <p:cNvSpPr/>
            <p:nvPr/>
          </p:nvSpPr>
          <p:spPr>
            <a:xfrm rot="16200000">
              <a:off x="7334829" y="1381638"/>
              <a:ext cx="419854" cy="1438158"/>
            </a:xfrm>
            <a:prstGeom prst="can">
              <a:avLst>
                <a:gd name="adj" fmla="val 50000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>
                <a:solidFill>
                  <a:srgbClr val="002060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102BAA3-723C-1469-C004-CA7DE42744F8}"/>
                </a:ext>
              </a:extLst>
            </p:cNvPr>
            <p:cNvSpPr txBox="1"/>
            <p:nvPr/>
          </p:nvSpPr>
          <p:spPr>
            <a:xfrm>
              <a:off x="7165471" y="1954237"/>
              <a:ext cx="1073148" cy="298503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ko-KR" altLang="en-US" sz="1000" b="1" dirty="0"/>
                <a:t>우면</a:t>
              </a:r>
              <a:r>
                <a:rPr lang="en-US" altLang="ko-KR" sz="1000" b="1" dirty="0"/>
                <a:t>2</a:t>
              </a:r>
              <a:r>
                <a:rPr lang="ko-KR" altLang="en-US" sz="1000" b="1" dirty="0"/>
                <a:t>동 </a:t>
              </a:r>
              <a:r>
                <a:rPr lang="en-US" altLang="ko-KR" sz="1000" b="1" dirty="0"/>
                <a:t>V999</a:t>
              </a:r>
              <a:endParaRPr lang="ko-KR" altLang="en-US" sz="1000" b="1" dirty="0"/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375D9D72-4EBF-8A01-997C-8B56108D870A}"/>
              </a:ext>
            </a:extLst>
          </p:cNvPr>
          <p:cNvGrpSpPr/>
          <p:nvPr/>
        </p:nvGrpSpPr>
        <p:grpSpPr>
          <a:xfrm>
            <a:off x="8193107" y="2615073"/>
            <a:ext cx="1240588" cy="562767"/>
            <a:chOff x="6849752" y="1903377"/>
            <a:chExt cx="1507838" cy="419854"/>
          </a:xfrm>
        </p:grpSpPr>
        <p:sp>
          <p:nvSpPr>
            <p:cNvPr id="32" name="원통 71">
              <a:extLst>
                <a:ext uri="{FF2B5EF4-FFF2-40B4-BE49-F238E27FC236}">
                  <a16:creationId xmlns:a16="http://schemas.microsoft.com/office/drawing/2014/main" id="{F1AF3909-3F63-C8DF-314C-49E2C2767116}"/>
                </a:ext>
              </a:extLst>
            </p:cNvPr>
            <p:cNvSpPr/>
            <p:nvPr/>
          </p:nvSpPr>
          <p:spPr>
            <a:xfrm rot="16200000">
              <a:off x="7393744" y="1359385"/>
              <a:ext cx="419854" cy="1507838"/>
            </a:xfrm>
            <a:prstGeom prst="can">
              <a:avLst>
                <a:gd name="adj" fmla="val 50000"/>
              </a:avLst>
            </a:prstGeom>
            <a:solidFill>
              <a:schemeClr val="accent2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>
                <a:solidFill>
                  <a:srgbClr val="002060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F8399DC-526B-EC06-F6A4-694269F6A4D3}"/>
                </a:ext>
              </a:extLst>
            </p:cNvPr>
            <p:cNvSpPr txBox="1"/>
            <p:nvPr/>
          </p:nvSpPr>
          <p:spPr>
            <a:xfrm>
              <a:off x="7369432" y="1961640"/>
              <a:ext cx="836221" cy="29850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ko-KR" altLang="en-US" sz="1000" b="1" dirty="0"/>
                <a:t>우면</a:t>
              </a:r>
              <a:r>
                <a:rPr lang="en-US" altLang="ko-KR" sz="1000" b="1" dirty="0"/>
                <a:t>1</a:t>
              </a:r>
              <a:r>
                <a:rPr lang="ko-KR" altLang="en-US" sz="1000" b="1" dirty="0"/>
                <a:t>동 </a:t>
              </a:r>
              <a:endParaRPr lang="en-US" altLang="ko-KR" sz="1000" b="1" dirty="0"/>
            </a:p>
            <a:p>
              <a:pPr algn="ctr"/>
              <a:r>
                <a:rPr lang="en-US" altLang="ko-KR" sz="1000" b="1" dirty="0"/>
                <a:t>V999</a:t>
              </a:r>
              <a:endParaRPr lang="ko-KR" altLang="en-US" sz="1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34373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4B181-F991-F82F-B575-246CB2849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2FCA8A23-09F1-2141-AD0F-7E0E1BC02FEB}"/>
              </a:ext>
            </a:extLst>
          </p:cNvPr>
          <p:cNvGrpSpPr/>
          <p:nvPr/>
        </p:nvGrpSpPr>
        <p:grpSpPr>
          <a:xfrm>
            <a:off x="233569" y="516337"/>
            <a:ext cx="2631721" cy="531879"/>
            <a:chOff x="178855" y="184181"/>
            <a:chExt cx="2285975" cy="373657"/>
          </a:xfrm>
        </p:grpSpPr>
        <p:sp>
          <p:nvSpPr>
            <p:cNvPr id="5" name="타원 8">
              <a:extLst>
                <a:ext uri="{FF2B5EF4-FFF2-40B4-BE49-F238E27FC236}">
                  <a16:creationId xmlns:a16="http://schemas.microsoft.com/office/drawing/2014/main" id="{73304F20-6A9F-67A5-9E18-89E3564A7164}"/>
                </a:ext>
              </a:extLst>
            </p:cNvPr>
            <p:cNvSpPr/>
            <p:nvPr/>
          </p:nvSpPr>
          <p:spPr>
            <a:xfrm>
              <a:off x="2205346" y="184181"/>
              <a:ext cx="259484" cy="129742"/>
            </a:xfrm>
            <a:custGeom>
              <a:avLst/>
              <a:gdLst/>
              <a:ahLst/>
              <a:cxnLst/>
              <a:rect l="l" t="t" r="r" b="b"/>
              <a:pathLst>
                <a:path w="1800200" h="900100">
                  <a:moveTo>
                    <a:pt x="900100" y="0"/>
                  </a:moveTo>
                  <a:cubicBezTo>
                    <a:pt x="1397212" y="0"/>
                    <a:pt x="1800200" y="402988"/>
                    <a:pt x="1800200" y="900100"/>
                  </a:cubicBezTo>
                  <a:lnTo>
                    <a:pt x="0" y="900100"/>
                  </a:lnTo>
                  <a:cubicBezTo>
                    <a:pt x="0" y="402988"/>
                    <a:pt x="402988" y="0"/>
                    <a:pt x="90010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직사각형 12">
              <a:extLst>
                <a:ext uri="{FF2B5EF4-FFF2-40B4-BE49-F238E27FC236}">
                  <a16:creationId xmlns:a16="http://schemas.microsoft.com/office/drawing/2014/main" id="{12DCEEAE-BD4E-47EA-BAF4-D69CEA495870}"/>
                </a:ext>
              </a:extLst>
            </p:cNvPr>
            <p:cNvSpPr/>
            <p:nvPr/>
          </p:nvSpPr>
          <p:spPr>
            <a:xfrm>
              <a:off x="1374996" y="184181"/>
              <a:ext cx="956039" cy="373657"/>
            </a:xfrm>
            <a:custGeom>
              <a:avLst/>
              <a:gdLst/>
              <a:ahLst/>
              <a:cxnLst/>
              <a:rect l="l" t="t" r="r" b="b"/>
              <a:pathLst>
                <a:path w="6632619" h="2592288">
                  <a:moveTo>
                    <a:pt x="288032" y="0"/>
                  </a:moveTo>
                  <a:lnTo>
                    <a:pt x="4616395" y="0"/>
                  </a:lnTo>
                  <a:lnTo>
                    <a:pt x="5472608" y="0"/>
                  </a:lnTo>
                  <a:lnTo>
                    <a:pt x="6632619" y="0"/>
                  </a:lnTo>
                  <a:lnTo>
                    <a:pt x="6632619" y="1327"/>
                  </a:lnTo>
                  <a:cubicBezTo>
                    <a:pt x="6147650" y="14299"/>
                    <a:pt x="5758805" y="411789"/>
                    <a:pt x="5758805" y="900100"/>
                  </a:cubicBezTo>
                  <a:lnTo>
                    <a:pt x="5758805" y="1565982"/>
                  </a:lnTo>
                  <a:cubicBezTo>
                    <a:pt x="5760435" y="1573638"/>
                    <a:pt x="5760640" y="1581410"/>
                    <a:pt x="5760640" y="1589231"/>
                  </a:cubicBezTo>
                  <a:lnTo>
                    <a:pt x="5760640" y="2155185"/>
                  </a:lnTo>
                  <a:cubicBezTo>
                    <a:pt x="5760640" y="2396590"/>
                    <a:pt x="5564942" y="2592288"/>
                    <a:pt x="5323537" y="2592288"/>
                  </a:cubicBezTo>
                  <a:lnTo>
                    <a:pt x="5184576" y="2592288"/>
                  </a:lnTo>
                  <a:lnTo>
                    <a:pt x="2733476" y="2592288"/>
                  </a:lnTo>
                  <a:lnTo>
                    <a:pt x="0" y="2592288"/>
                  </a:lnTo>
                  <a:lnTo>
                    <a:pt x="0" y="576064"/>
                  </a:lnTo>
                  <a:lnTo>
                    <a:pt x="288032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직사각형 13">
              <a:extLst>
                <a:ext uri="{FF2B5EF4-FFF2-40B4-BE49-F238E27FC236}">
                  <a16:creationId xmlns:a16="http://schemas.microsoft.com/office/drawing/2014/main" id="{67D0D215-6339-7D0A-FCE1-2E4DB44FC510}"/>
                </a:ext>
              </a:extLst>
            </p:cNvPr>
            <p:cNvSpPr/>
            <p:nvPr/>
          </p:nvSpPr>
          <p:spPr>
            <a:xfrm>
              <a:off x="1030193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직사각형 13">
              <a:extLst>
                <a:ext uri="{FF2B5EF4-FFF2-40B4-BE49-F238E27FC236}">
                  <a16:creationId xmlns:a16="http://schemas.microsoft.com/office/drawing/2014/main" id="{F9B76BD2-8300-3E2E-9706-053430C1F28D}"/>
                </a:ext>
              </a:extLst>
            </p:cNvPr>
            <p:cNvSpPr/>
            <p:nvPr/>
          </p:nvSpPr>
          <p:spPr>
            <a:xfrm>
              <a:off x="178855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직사각형 13">
              <a:extLst>
                <a:ext uri="{FF2B5EF4-FFF2-40B4-BE49-F238E27FC236}">
                  <a16:creationId xmlns:a16="http://schemas.microsoft.com/office/drawing/2014/main" id="{C07F8283-9635-40F9-6E09-ECA7837619AA}"/>
                </a:ext>
              </a:extLst>
            </p:cNvPr>
            <p:cNvSpPr/>
            <p:nvPr/>
          </p:nvSpPr>
          <p:spPr>
            <a:xfrm>
              <a:off x="683352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E7F20508-3C67-02B9-4E9F-BED4313F14F9}"/>
              </a:ext>
            </a:extLst>
          </p:cNvPr>
          <p:cNvGrpSpPr/>
          <p:nvPr/>
        </p:nvGrpSpPr>
        <p:grpSpPr>
          <a:xfrm>
            <a:off x="8694578" y="74043"/>
            <a:ext cx="981970" cy="443348"/>
            <a:chOff x="1841564" y="2145820"/>
            <a:chExt cx="981970" cy="855373"/>
          </a:xfrm>
        </p:grpSpPr>
        <p:sp>
          <p:nvSpPr>
            <p:cNvPr id="44" name="직각 삼각형 43">
              <a:extLst>
                <a:ext uri="{FF2B5EF4-FFF2-40B4-BE49-F238E27FC236}">
                  <a16:creationId xmlns:a16="http://schemas.microsoft.com/office/drawing/2014/main" id="{0CABF698-B5DE-7EDA-1473-35B44C4747F6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826EA2B-78AE-948E-D050-1A68FC6EF41C}"/>
                </a:ext>
              </a:extLst>
            </p:cNvPr>
            <p:cNvSpPr txBox="1"/>
            <p:nvPr/>
          </p:nvSpPr>
          <p:spPr>
            <a:xfrm>
              <a:off x="2002475" y="2145820"/>
              <a:ext cx="821059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CoPTN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F645AB43-41CC-FDA5-846D-11C823E70999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714B8860-A002-23CB-4D91-9255DA8AEC71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EEDE1DD-89A9-7570-91D8-6F60A9F7D571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EFCE9FA2-EE34-773B-85E8-644C0C5E8C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337" y="419257"/>
            <a:ext cx="2962441" cy="61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Port Base - Mode</a:t>
            </a:r>
            <a:r>
              <a:rPr lang="ko-KR" altLang="en-US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dirty="0">
              <a:solidFill>
                <a:schemeClr val="bg1">
                  <a:lumMod val="95000"/>
                </a:schemeClr>
              </a:solidFill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D1A3C4-6495-9CD2-9CFE-16D0A269C16C}"/>
              </a:ext>
            </a:extLst>
          </p:cNvPr>
          <p:cNvSpPr txBox="1"/>
          <p:nvPr/>
        </p:nvSpPr>
        <p:spPr>
          <a:xfrm>
            <a:off x="624460" y="1090322"/>
            <a:ext cx="74513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VPLS ID 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값에  포트단위로 설정하여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Tagged 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및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Untagged 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패킷정보를 전달하는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mode 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 </a:t>
            </a:r>
          </a:p>
        </p:txBody>
      </p:sp>
      <p:cxnSp>
        <p:nvCxnSpPr>
          <p:cNvPr id="11" name="직선 연결선 25">
            <a:extLst>
              <a:ext uri="{FF2B5EF4-FFF2-40B4-BE49-F238E27FC236}">
                <a16:creationId xmlns:a16="http://schemas.microsoft.com/office/drawing/2014/main" id="{0B98F053-FD39-131B-62E8-9CEFBE00729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473658" y="2622983"/>
            <a:ext cx="566737" cy="6350"/>
          </a:xfrm>
          <a:prstGeom prst="line">
            <a:avLst/>
          </a:prstGeom>
          <a:noFill/>
          <a:ln w="50800" algn="ctr">
            <a:solidFill>
              <a:schemeClr val="tx1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id="{AB3773B0-ED3D-17F1-3F2A-1F2EF33A8F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813" y="5091607"/>
            <a:ext cx="1195418" cy="110544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95B458FC-B81A-57AF-7666-15C6C774F8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813" y="5102221"/>
            <a:ext cx="1190636" cy="1074161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0513D042-4302-0444-51B9-73E23142CA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982" y="5091607"/>
            <a:ext cx="1151204" cy="972128"/>
          </a:xfrm>
          <a:prstGeom prst="rect">
            <a:avLst/>
          </a:prstGeom>
        </p:spPr>
      </p:pic>
      <p:cxnSp>
        <p:nvCxnSpPr>
          <p:cNvPr id="17" name="직선 연결선 25">
            <a:extLst>
              <a:ext uri="{FF2B5EF4-FFF2-40B4-BE49-F238E27FC236}">
                <a16:creationId xmlns:a16="http://schemas.microsoft.com/office/drawing/2014/main" id="{6AB550C0-1B44-3E74-7F4A-558D85CE5C2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9626" y="4245317"/>
            <a:ext cx="0" cy="900834"/>
          </a:xfrm>
          <a:prstGeom prst="line">
            <a:avLst/>
          </a:prstGeom>
          <a:noFill/>
          <a:ln w="50800" algn="ctr">
            <a:solidFill>
              <a:schemeClr val="accent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직선 연결선 25">
            <a:extLst>
              <a:ext uri="{FF2B5EF4-FFF2-40B4-BE49-F238E27FC236}">
                <a16:creationId xmlns:a16="http://schemas.microsoft.com/office/drawing/2014/main" id="{8105CCA7-5769-FA5D-B8E3-D9296D586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53853" y="4280242"/>
            <a:ext cx="0" cy="900834"/>
          </a:xfrm>
          <a:prstGeom prst="line">
            <a:avLst/>
          </a:prstGeom>
          <a:noFill/>
          <a:ln w="50800" algn="ctr">
            <a:solidFill>
              <a:schemeClr val="accent6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직선 연결선 25">
            <a:extLst>
              <a:ext uri="{FF2B5EF4-FFF2-40B4-BE49-F238E27FC236}">
                <a16:creationId xmlns:a16="http://schemas.microsoft.com/office/drawing/2014/main" id="{DAA2CB5C-B1F4-5FFD-27C2-0DF19BD64E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40967" y="4280242"/>
            <a:ext cx="0" cy="900834"/>
          </a:xfrm>
          <a:prstGeom prst="line">
            <a:avLst/>
          </a:prstGeom>
          <a:noFill/>
          <a:ln w="50800" algn="ctr">
            <a:solidFill>
              <a:srgbClr val="C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164C0EA-B638-B0D3-3AD3-319914A879C9}"/>
              </a:ext>
            </a:extLst>
          </p:cNvPr>
          <p:cNvSpPr txBox="1"/>
          <p:nvPr/>
        </p:nvSpPr>
        <p:spPr>
          <a:xfrm>
            <a:off x="1126199" y="6110914"/>
            <a:ext cx="823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우면</a:t>
            </a:r>
            <a:r>
              <a:rPr lang="en-US" altLang="ko-KR" sz="1400" b="1" dirty="0">
                <a:latin typeface="+mn-ea"/>
              </a:rPr>
              <a:t>1</a:t>
            </a:r>
            <a:r>
              <a:rPr lang="ko-KR" altLang="en-US" sz="1400" b="1" dirty="0">
                <a:latin typeface="+mn-ea"/>
              </a:rPr>
              <a:t>동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6E4EC5F-BB5C-8704-740E-6EBC4F848D10}"/>
              </a:ext>
            </a:extLst>
          </p:cNvPr>
          <p:cNvSpPr txBox="1"/>
          <p:nvPr/>
        </p:nvSpPr>
        <p:spPr>
          <a:xfrm>
            <a:off x="2358748" y="6117914"/>
            <a:ext cx="823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우면</a:t>
            </a:r>
            <a:r>
              <a:rPr lang="en-US" altLang="ko-KR" sz="1400" b="1" dirty="0">
                <a:latin typeface="+mn-ea"/>
              </a:rPr>
              <a:t>2</a:t>
            </a:r>
            <a:r>
              <a:rPr lang="ko-KR" altLang="en-US" sz="1400" b="1" dirty="0">
                <a:latin typeface="+mn-ea"/>
              </a:rPr>
              <a:t>동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6417D42-B3A3-7D17-FB1A-32C4D66C07D8}"/>
              </a:ext>
            </a:extLst>
          </p:cNvPr>
          <p:cNvSpPr txBox="1"/>
          <p:nvPr/>
        </p:nvSpPr>
        <p:spPr>
          <a:xfrm>
            <a:off x="3615262" y="6130966"/>
            <a:ext cx="823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우면</a:t>
            </a:r>
            <a:r>
              <a:rPr lang="en-US" altLang="ko-KR" sz="1400" b="1" dirty="0">
                <a:latin typeface="+mn-ea"/>
              </a:rPr>
              <a:t>3</a:t>
            </a:r>
            <a:r>
              <a:rPr lang="ko-KR" altLang="en-US" sz="1400" b="1" dirty="0">
                <a:latin typeface="+mn-ea"/>
              </a:rPr>
              <a:t>동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EDB8DC5A-CD98-8FD3-1C45-768F155650A7}"/>
              </a:ext>
            </a:extLst>
          </p:cNvPr>
          <p:cNvGrpSpPr/>
          <p:nvPr/>
        </p:nvGrpSpPr>
        <p:grpSpPr>
          <a:xfrm>
            <a:off x="1173980" y="3897672"/>
            <a:ext cx="3351469" cy="796306"/>
            <a:chOff x="771143" y="4800923"/>
            <a:chExt cx="3436002" cy="393894"/>
          </a:xfrm>
        </p:grpSpPr>
        <p:sp>
          <p:nvSpPr>
            <p:cNvPr id="49" name="직사각형 48">
              <a:extLst>
                <a:ext uri="{FF2B5EF4-FFF2-40B4-BE49-F238E27FC236}">
                  <a16:creationId xmlns:a16="http://schemas.microsoft.com/office/drawing/2014/main" id="{336F30DF-0033-8DFF-B7FB-F397D7DADAC4}"/>
                </a:ext>
              </a:extLst>
            </p:cNvPr>
            <p:cNvSpPr/>
            <p:nvPr/>
          </p:nvSpPr>
          <p:spPr bwMode="auto">
            <a:xfrm>
              <a:off x="771143" y="4800923"/>
              <a:ext cx="3436002" cy="3938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endParaRPr lang="ko-KR" altLang="en-US">
                <a:ea typeface="굴림" pitchFamily="50" charset="-127"/>
              </a:endParaRPr>
            </a:p>
          </p:txBody>
        </p:sp>
        <p:sp>
          <p:nvSpPr>
            <p:cNvPr id="50" name="TextBox 18">
              <a:extLst>
                <a:ext uri="{FF2B5EF4-FFF2-40B4-BE49-F238E27FC236}">
                  <a16:creationId xmlns:a16="http://schemas.microsoft.com/office/drawing/2014/main" id="{2F3F713C-45A4-0854-B6AF-3BDC4D9BBD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0844" y="4805008"/>
              <a:ext cx="327659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pPr algn="ctr"/>
              <a:r>
                <a:rPr lang="en-US" altLang="ko-KR" sz="1400" dirty="0">
                  <a:ea typeface="굴림" panose="020B0600000101010101" pitchFamily="50" charset="-127"/>
                </a:rPr>
                <a:t>Default - VALN</a:t>
              </a:r>
              <a:endParaRPr lang="ko-KR" altLang="en-US" sz="1400" dirty="0">
                <a:ea typeface="굴림" panose="020B0600000101010101" pitchFamily="50" charset="-127"/>
              </a:endParaRPr>
            </a:p>
          </p:txBody>
        </p:sp>
      </p:grpSp>
      <p:sp>
        <p:nvSpPr>
          <p:cNvPr id="25" name="TextBox 45">
            <a:extLst>
              <a:ext uri="{FF2B5EF4-FFF2-40B4-BE49-F238E27FC236}">
                <a16:creationId xmlns:a16="http://schemas.microsoft.com/office/drawing/2014/main" id="{E0A2D70D-6944-B3D9-D532-06A98F6DB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5914" y="4092603"/>
            <a:ext cx="8805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chemeClr val="accent2">
                    <a:lumMod val="75000"/>
                  </a:schemeClr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V10(U)</a:t>
            </a:r>
          </a:p>
        </p:txBody>
      </p:sp>
      <p:sp>
        <p:nvSpPr>
          <p:cNvPr id="26" name="TextBox 45">
            <a:extLst>
              <a:ext uri="{FF2B5EF4-FFF2-40B4-BE49-F238E27FC236}">
                <a16:creationId xmlns:a16="http://schemas.microsoft.com/office/drawing/2014/main" id="{AFCC9157-F3F8-64E2-1FEB-4094060382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3539" y="4361327"/>
            <a:ext cx="710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rgbClr val="C00000"/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V1</a:t>
            </a:r>
          </a:p>
        </p:txBody>
      </p:sp>
      <p:sp>
        <p:nvSpPr>
          <p:cNvPr id="27" name="TextBox 45">
            <a:extLst>
              <a:ext uri="{FF2B5EF4-FFF2-40B4-BE49-F238E27FC236}">
                <a16:creationId xmlns:a16="http://schemas.microsoft.com/office/drawing/2014/main" id="{E2D0C671-270A-E448-44FD-754D0CE03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1299" y="4365633"/>
            <a:ext cx="993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chemeClr val="accent6">
                    <a:lumMod val="75000"/>
                  </a:schemeClr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V20(T)</a:t>
            </a:r>
          </a:p>
        </p:txBody>
      </p:sp>
      <p:cxnSp>
        <p:nvCxnSpPr>
          <p:cNvPr id="31" name="직선 연결선 25">
            <a:extLst>
              <a:ext uri="{FF2B5EF4-FFF2-40B4-BE49-F238E27FC236}">
                <a16:creationId xmlns:a16="http://schemas.microsoft.com/office/drawing/2014/main" id="{1FC795A9-E411-AC56-5D13-504D3C7CEA4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688945" y="4987338"/>
            <a:ext cx="993888" cy="0"/>
          </a:xfrm>
          <a:prstGeom prst="line">
            <a:avLst/>
          </a:prstGeom>
          <a:noFill/>
          <a:ln w="50800" algn="ctr">
            <a:solidFill>
              <a:schemeClr val="tx1"/>
            </a:solidFill>
            <a:prstDash val="sysDash"/>
            <a:round/>
            <a:headEnd type="triangl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직선 연결선 25">
            <a:extLst>
              <a:ext uri="{FF2B5EF4-FFF2-40B4-BE49-F238E27FC236}">
                <a16:creationId xmlns:a16="http://schemas.microsoft.com/office/drawing/2014/main" id="{0A6D328C-3E88-C9FA-8386-0AC3E72291B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945576" y="4987338"/>
            <a:ext cx="993888" cy="0"/>
          </a:xfrm>
          <a:prstGeom prst="line">
            <a:avLst/>
          </a:prstGeom>
          <a:noFill/>
          <a:ln w="50800" algn="ctr">
            <a:solidFill>
              <a:schemeClr val="tx1"/>
            </a:solidFill>
            <a:prstDash val="sysDash"/>
            <a:round/>
            <a:headEnd type="triangl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6" name="Picture 8">
            <a:extLst>
              <a:ext uri="{FF2B5EF4-FFF2-40B4-BE49-F238E27FC236}">
                <a16:creationId xmlns:a16="http://schemas.microsoft.com/office/drawing/2014/main" id="{1A4896A4-93FB-CE8A-C059-8DFD6CD21216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062" y="1691459"/>
            <a:ext cx="1727581" cy="67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25">
            <a:extLst>
              <a:ext uri="{FF2B5EF4-FFF2-40B4-BE49-F238E27FC236}">
                <a16:creationId xmlns:a16="http://schemas.microsoft.com/office/drawing/2014/main" id="{98300EA5-8EB7-8089-5DB0-1990B9EF5F5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453328" y="3444261"/>
            <a:ext cx="566737" cy="6350"/>
          </a:xfrm>
          <a:prstGeom prst="line">
            <a:avLst/>
          </a:prstGeom>
          <a:noFill/>
          <a:ln w="50800" algn="ctr">
            <a:solidFill>
              <a:schemeClr val="accent6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직선 연결선 25">
            <a:extLst>
              <a:ext uri="{FF2B5EF4-FFF2-40B4-BE49-F238E27FC236}">
                <a16:creationId xmlns:a16="http://schemas.microsoft.com/office/drawing/2014/main" id="{86F7C268-2BB3-A632-962F-F0AD082A0BB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897071" y="3034000"/>
            <a:ext cx="356856" cy="638078"/>
          </a:xfrm>
          <a:prstGeom prst="line">
            <a:avLst/>
          </a:prstGeom>
          <a:noFill/>
          <a:ln w="50800" algn="ctr">
            <a:solidFill>
              <a:schemeClr val="accent2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직선 연결선 25">
            <a:extLst>
              <a:ext uri="{FF2B5EF4-FFF2-40B4-BE49-F238E27FC236}">
                <a16:creationId xmlns:a16="http://schemas.microsoft.com/office/drawing/2014/main" id="{5D067881-51F8-F7F6-21C0-DE0BE80BFD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85496" y="3034000"/>
            <a:ext cx="536088" cy="638305"/>
          </a:xfrm>
          <a:prstGeom prst="line">
            <a:avLst/>
          </a:prstGeom>
          <a:noFill/>
          <a:ln w="50800" algn="ctr">
            <a:solidFill>
              <a:srgbClr val="C00000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8" name="그림 47">
            <a:extLst>
              <a:ext uri="{FF2B5EF4-FFF2-40B4-BE49-F238E27FC236}">
                <a16:creationId xmlns:a16="http://schemas.microsoft.com/office/drawing/2014/main" id="{2424C41A-C930-BD2D-C4C4-4B1A6196AF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98" y="3380553"/>
            <a:ext cx="4642232" cy="9396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extBox 45">
            <a:extLst>
              <a:ext uri="{FF2B5EF4-FFF2-40B4-BE49-F238E27FC236}">
                <a16:creationId xmlns:a16="http://schemas.microsoft.com/office/drawing/2014/main" id="{1BBE5DB5-5912-496C-23C8-D0C656ED5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3927" y="2849334"/>
            <a:ext cx="10315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Tunnel</a:t>
            </a:r>
          </a:p>
        </p:txBody>
      </p:sp>
      <p:sp>
        <p:nvSpPr>
          <p:cNvPr id="3" name="TextBox 45">
            <a:extLst>
              <a:ext uri="{FF2B5EF4-FFF2-40B4-BE49-F238E27FC236}">
                <a16:creationId xmlns:a16="http://schemas.microsoft.com/office/drawing/2014/main" id="{F2420D73-AF99-F4C8-FBCE-9EAC35C6A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0154" y="2462950"/>
            <a:ext cx="1497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MPLS-TP</a:t>
            </a:r>
          </a:p>
        </p:txBody>
      </p:sp>
    </p:spTree>
    <p:extLst>
      <p:ext uri="{BB962C8B-B14F-4D97-AF65-F5344CB8AC3E}">
        <p14:creationId xmlns:p14="http://schemas.microsoft.com/office/powerpoint/2010/main" val="390715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4B181-F991-F82F-B575-246CB2849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83D3F707-20AB-10F6-9485-C6957F184F69}"/>
              </a:ext>
            </a:extLst>
          </p:cNvPr>
          <p:cNvGrpSpPr/>
          <p:nvPr/>
        </p:nvGrpSpPr>
        <p:grpSpPr>
          <a:xfrm>
            <a:off x="233569" y="516337"/>
            <a:ext cx="2631721" cy="531879"/>
            <a:chOff x="178855" y="184181"/>
            <a:chExt cx="2285975" cy="373657"/>
          </a:xfrm>
        </p:grpSpPr>
        <p:sp>
          <p:nvSpPr>
            <p:cNvPr id="7" name="타원 8">
              <a:extLst>
                <a:ext uri="{FF2B5EF4-FFF2-40B4-BE49-F238E27FC236}">
                  <a16:creationId xmlns:a16="http://schemas.microsoft.com/office/drawing/2014/main" id="{4C97404A-E0D8-FBA0-B23E-3D7611AEA500}"/>
                </a:ext>
              </a:extLst>
            </p:cNvPr>
            <p:cNvSpPr/>
            <p:nvPr/>
          </p:nvSpPr>
          <p:spPr>
            <a:xfrm>
              <a:off x="2205346" y="184181"/>
              <a:ext cx="259484" cy="129742"/>
            </a:xfrm>
            <a:custGeom>
              <a:avLst/>
              <a:gdLst/>
              <a:ahLst/>
              <a:cxnLst/>
              <a:rect l="l" t="t" r="r" b="b"/>
              <a:pathLst>
                <a:path w="1800200" h="900100">
                  <a:moveTo>
                    <a:pt x="900100" y="0"/>
                  </a:moveTo>
                  <a:cubicBezTo>
                    <a:pt x="1397212" y="0"/>
                    <a:pt x="1800200" y="402988"/>
                    <a:pt x="1800200" y="900100"/>
                  </a:cubicBezTo>
                  <a:lnTo>
                    <a:pt x="0" y="900100"/>
                  </a:lnTo>
                  <a:cubicBezTo>
                    <a:pt x="0" y="402988"/>
                    <a:pt x="402988" y="0"/>
                    <a:pt x="90010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직사각형 12">
              <a:extLst>
                <a:ext uri="{FF2B5EF4-FFF2-40B4-BE49-F238E27FC236}">
                  <a16:creationId xmlns:a16="http://schemas.microsoft.com/office/drawing/2014/main" id="{06FDEB3A-F240-FDD4-CDB6-565CB5E5E2F0}"/>
                </a:ext>
              </a:extLst>
            </p:cNvPr>
            <p:cNvSpPr/>
            <p:nvPr/>
          </p:nvSpPr>
          <p:spPr>
            <a:xfrm>
              <a:off x="1374996" y="184181"/>
              <a:ext cx="956039" cy="373657"/>
            </a:xfrm>
            <a:custGeom>
              <a:avLst/>
              <a:gdLst/>
              <a:ahLst/>
              <a:cxnLst/>
              <a:rect l="l" t="t" r="r" b="b"/>
              <a:pathLst>
                <a:path w="6632619" h="2592288">
                  <a:moveTo>
                    <a:pt x="288032" y="0"/>
                  </a:moveTo>
                  <a:lnTo>
                    <a:pt x="4616395" y="0"/>
                  </a:lnTo>
                  <a:lnTo>
                    <a:pt x="5472608" y="0"/>
                  </a:lnTo>
                  <a:lnTo>
                    <a:pt x="6632619" y="0"/>
                  </a:lnTo>
                  <a:lnTo>
                    <a:pt x="6632619" y="1327"/>
                  </a:lnTo>
                  <a:cubicBezTo>
                    <a:pt x="6147650" y="14299"/>
                    <a:pt x="5758805" y="411789"/>
                    <a:pt x="5758805" y="900100"/>
                  </a:cubicBezTo>
                  <a:lnTo>
                    <a:pt x="5758805" y="1565982"/>
                  </a:lnTo>
                  <a:cubicBezTo>
                    <a:pt x="5760435" y="1573638"/>
                    <a:pt x="5760640" y="1581410"/>
                    <a:pt x="5760640" y="1589231"/>
                  </a:cubicBezTo>
                  <a:lnTo>
                    <a:pt x="5760640" y="2155185"/>
                  </a:lnTo>
                  <a:cubicBezTo>
                    <a:pt x="5760640" y="2396590"/>
                    <a:pt x="5564942" y="2592288"/>
                    <a:pt x="5323537" y="2592288"/>
                  </a:cubicBezTo>
                  <a:lnTo>
                    <a:pt x="5184576" y="2592288"/>
                  </a:lnTo>
                  <a:lnTo>
                    <a:pt x="2733476" y="2592288"/>
                  </a:lnTo>
                  <a:lnTo>
                    <a:pt x="0" y="2592288"/>
                  </a:lnTo>
                  <a:lnTo>
                    <a:pt x="0" y="576064"/>
                  </a:lnTo>
                  <a:lnTo>
                    <a:pt x="288032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직사각형 13">
              <a:extLst>
                <a:ext uri="{FF2B5EF4-FFF2-40B4-BE49-F238E27FC236}">
                  <a16:creationId xmlns:a16="http://schemas.microsoft.com/office/drawing/2014/main" id="{B26F181A-15CA-E557-172E-7F9C6896181E}"/>
                </a:ext>
              </a:extLst>
            </p:cNvPr>
            <p:cNvSpPr/>
            <p:nvPr/>
          </p:nvSpPr>
          <p:spPr>
            <a:xfrm>
              <a:off x="1030193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직사각형 13">
              <a:extLst>
                <a:ext uri="{FF2B5EF4-FFF2-40B4-BE49-F238E27FC236}">
                  <a16:creationId xmlns:a16="http://schemas.microsoft.com/office/drawing/2014/main" id="{67E09F73-9322-73F0-30F7-D6568F0E9C3B}"/>
                </a:ext>
              </a:extLst>
            </p:cNvPr>
            <p:cNvSpPr/>
            <p:nvPr/>
          </p:nvSpPr>
          <p:spPr>
            <a:xfrm>
              <a:off x="178855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직사각형 13">
              <a:extLst>
                <a:ext uri="{FF2B5EF4-FFF2-40B4-BE49-F238E27FC236}">
                  <a16:creationId xmlns:a16="http://schemas.microsoft.com/office/drawing/2014/main" id="{8F501C65-22D9-02E5-097B-1B538447109A}"/>
                </a:ext>
              </a:extLst>
            </p:cNvPr>
            <p:cNvSpPr/>
            <p:nvPr/>
          </p:nvSpPr>
          <p:spPr>
            <a:xfrm>
              <a:off x="683352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F645AB43-41CC-FDA5-846D-11C823E70999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714B8860-A002-23CB-4D91-9255DA8AEC71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EEDE1DD-89A9-7570-91D8-6F60A9F7D571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EFCE9FA2-EE34-773B-85E8-644C0C5E8C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337" y="419257"/>
            <a:ext cx="2962441" cy="61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VLAN Base - Mode</a:t>
            </a:r>
            <a:r>
              <a:rPr lang="ko-KR" altLang="en-US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dirty="0">
              <a:solidFill>
                <a:schemeClr val="bg1">
                  <a:lumMod val="95000"/>
                </a:schemeClr>
              </a:solidFill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D1A3C4-6495-9CD2-9CFE-16D0A269C16C}"/>
              </a:ext>
            </a:extLst>
          </p:cNvPr>
          <p:cNvSpPr txBox="1"/>
          <p:nvPr/>
        </p:nvSpPr>
        <p:spPr>
          <a:xfrm>
            <a:off x="663741" y="1256334"/>
            <a:ext cx="74513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VPLS ID 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값에  포트단위로 설정하여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Tagged 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및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Untagged 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패킷정보를 전달하는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mode 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 </a:t>
            </a:r>
          </a:p>
        </p:txBody>
      </p:sp>
      <p:cxnSp>
        <p:nvCxnSpPr>
          <p:cNvPr id="11" name="직선 연결선 25">
            <a:extLst>
              <a:ext uri="{FF2B5EF4-FFF2-40B4-BE49-F238E27FC236}">
                <a16:creationId xmlns:a16="http://schemas.microsoft.com/office/drawing/2014/main" id="{0B98F053-FD39-131B-62E8-9CEFBE00729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473658" y="2622983"/>
            <a:ext cx="566737" cy="6350"/>
          </a:xfrm>
          <a:prstGeom prst="line">
            <a:avLst/>
          </a:prstGeom>
          <a:noFill/>
          <a:ln w="50800" algn="ctr">
            <a:solidFill>
              <a:schemeClr val="tx1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id="{AB3773B0-ED3D-17F1-3F2A-1F2EF33A8F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813" y="5091607"/>
            <a:ext cx="1195418" cy="110544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95B458FC-B81A-57AF-7666-15C6C774F8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813" y="5102221"/>
            <a:ext cx="1190636" cy="1074161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0513D042-4302-0444-51B9-73E23142CA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982" y="5091607"/>
            <a:ext cx="1151204" cy="972128"/>
          </a:xfrm>
          <a:prstGeom prst="rect">
            <a:avLst/>
          </a:prstGeom>
        </p:spPr>
      </p:pic>
      <p:cxnSp>
        <p:nvCxnSpPr>
          <p:cNvPr id="17" name="직선 연결선 25">
            <a:extLst>
              <a:ext uri="{FF2B5EF4-FFF2-40B4-BE49-F238E27FC236}">
                <a16:creationId xmlns:a16="http://schemas.microsoft.com/office/drawing/2014/main" id="{6AB550C0-1B44-3E74-7F4A-558D85CE5C2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9626" y="4245317"/>
            <a:ext cx="0" cy="900834"/>
          </a:xfrm>
          <a:prstGeom prst="line">
            <a:avLst/>
          </a:prstGeom>
          <a:noFill/>
          <a:ln w="50800" algn="ctr">
            <a:solidFill>
              <a:schemeClr val="accent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직선 연결선 25">
            <a:extLst>
              <a:ext uri="{FF2B5EF4-FFF2-40B4-BE49-F238E27FC236}">
                <a16:creationId xmlns:a16="http://schemas.microsoft.com/office/drawing/2014/main" id="{8105CCA7-5769-FA5D-B8E3-D9296D586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53853" y="4280242"/>
            <a:ext cx="0" cy="900834"/>
          </a:xfrm>
          <a:prstGeom prst="line">
            <a:avLst/>
          </a:prstGeom>
          <a:noFill/>
          <a:ln w="50800" algn="ctr">
            <a:solidFill>
              <a:schemeClr val="accent6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직선 연결선 25">
            <a:extLst>
              <a:ext uri="{FF2B5EF4-FFF2-40B4-BE49-F238E27FC236}">
                <a16:creationId xmlns:a16="http://schemas.microsoft.com/office/drawing/2014/main" id="{DAA2CB5C-B1F4-5FFD-27C2-0DF19BD64E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40967" y="4280242"/>
            <a:ext cx="0" cy="900834"/>
          </a:xfrm>
          <a:prstGeom prst="line">
            <a:avLst/>
          </a:prstGeom>
          <a:noFill/>
          <a:ln w="50800" algn="ctr">
            <a:solidFill>
              <a:srgbClr val="C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164C0EA-B638-B0D3-3AD3-319914A879C9}"/>
              </a:ext>
            </a:extLst>
          </p:cNvPr>
          <p:cNvSpPr txBox="1"/>
          <p:nvPr/>
        </p:nvSpPr>
        <p:spPr>
          <a:xfrm>
            <a:off x="1126199" y="6110914"/>
            <a:ext cx="823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우면</a:t>
            </a:r>
            <a:r>
              <a:rPr lang="en-US" altLang="ko-KR" sz="1400" b="1" dirty="0">
                <a:latin typeface="+mn-ea"/>
              </a:rPr>
              <a:t>1</a:t>
            </a:r>
            <a:r>
              <a:rPr lang="ko-KR" altLang="en-US" sz="1400" b="1" dirty="0">
                <a:latin typeface="+mn-ea"/>
              </a:rPr>
              <a:t>동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6E4EC5F-BB5C-8704-740E-6EBC4F848D10}"/>
              </a:ext>
            </a:extLst>
          </p:cNvPr>
          <p:cNvSpPr txBox="1"/>
          <p:nvPr/>
        </p:nvSpPr>
        <p:spPr>
          <a:xfrm>
            <a:off x="2358748" y="6117914"/>
            <a:ext cx="823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우면</a:t>
            </a:r>
            <a:r>
              <a:rPr lang="en-US" altLang="ko-KR" sz="1400" b="1" dirty="0">
                <a:latin typeface="+mn-ea"/>
              </a:rPr>
              <a:t>2</a:t>
            </a:r>
            <a:r>
              <a:rPr lang="ko-KR" altLang="en-US" sz="1400" b="1" dirty="0">
                <a:latin typeface="+mn-ea"/>
              </a:rPr>
              <a:t>동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6417D42-B3A3-7D17-FB1A-32C4D66C07D8}"/>
              </a:ext>
            </a:extLst>
          </p:cNvPr>
          <p:cNvSpPr txBox="1"/>
          <p:nvPr/>
        </p:nvSpPr>
        <p:spPr>
          <a:xfrm>
            <a:off x="3615262" y="6130966"/>
            <a:ext cx="823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우면</a:t>
            </a:r>
            <a:r>
              <a:rPr lang="en-US" altLang="ko-KR" sz="1400" b="1" dirty="0">
                <a:latin typeface="+mn-ea"/>
              </a:rPr>
              <a:t>3</a:t>
            </a:r>
            <a:r>
              <a:rPr lang="ko-KR" altLang="en-US" sz="1400" b="1" dirty="0">
                <a:latin typeface="+mn-ea"/>
              </a:rPr>
              <a:t>동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EDB8DC5A-CD98-8FD3-1C45-768F155650A7}"/>
              </a:ext>
            </a:extLst>
          </p:cNvPr>
          <p:cNvGrpSpPr/>
          <p:nvPr/>
        </p:nvGrpSpPr>
        <p:grpSpPr>
          <a:xfrm>
            <a:off x="1173980" y="3897672"/>
            <a:ext cx="3351469" cy="796306"/>
            <a:chOff x="771143" y="4800923"/>
            <a:chExt cx="3436002" cy="393894"/>
          </a:xfrm>
        </p:grpSpPr>
        <p:sp>
          <p:nvSpPr>
            <p:cNvPr id="49" name="직사각형 48">
              <a:extLst>
                <a:ext uri="{FF2B5EF4-FFF2-40B4-BE49-F238E27FC236}">
                  <a16:creationId xmlns:a16="http://schemas.microsoft.com/office/drawing/2014/main" id="{336F30DF-0033-8DFF-B7FB-F397D7DADAC4}"/>
                </a:ext>
              </a:extLst>
            </p:cNvPr>
            <p:cNvSpPr/>
            <p:nvPr/>
          </p:nvSpPr>
          <p:spPr bwMode="auto">
            <a:xfrm>
              <a:off x="771143" y="4800923"/>
              <a:ext cx="3436002" cy="3938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endParaRPr lang="ko-KR" altLang="en-US">
                <a:ea typeface="굴림" pitchFamily="50" charset="-127"/>
              </a:endParaRPr>
            </a:p>
          </p:txBody>
        </p:sp>
        <p:sp>
          <p:nvSpPr>
            <p:cNvPr id="50" name="TextBox 18">
              <a:extLst>
                <a:ext uri="{FF2B5EF4-FFF2-40B4-BE49-F238E27FC236}">
                  <a16:creationId xmlns:a16="http://schemas.microsoft.com/office/drawing/2014/main" id="{2F3F713C-45A4-0854-B6AF-3BDC4D9BBD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0844" y="4805008"/>
              <a:ext cx="327659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pPr algn="ctr"/>
              <a:r>
                <a:rPr lang="en-US" altLang="ko-KR" sz="1400" dirty="0">
                  <a:ea typeface="굴림" panose="020B0600000101010101" pitchFamily="50" charset="-127"/>
                </a:rPr>
                <a:t>Default - VALN</a:t>
              </a:r>
              <a:endParaRPr lang="ko-KR" altLang="en-US" sz="1400" dirty="0">
                <a:ea typeface="굴림" panose="020B0600000101010101" pitchFamily="50" charset="-127"/>
              </a:endParaRPr>
            </a:p>
          </p:txBody>
        </p:sp>
      </p:grpSp>
      <p:sp>
        <p:nvSpPr>
          <p:cNvPr id="24" name="TextBox 45">
            <a:extLst>
              <a:ext uri="{FF2B5EF4-FFF2-40B4-BE49-F238E27FC236}">
                <a16:creationId xmlns:a16="http://schemas.microsoft.com/office/drawing/2014/main" id="{3F36AF0D-D481-CB58-A71B-F6C2883FD2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3927" y="2849334"/>
            <a:ext cx="10315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Tunnel</a:t>
            </a:r>
          </a:p>
        </p:txBody>
      </p:sp>
      <p:sp>
        <p:nvSpPr>
          <p:cNvPr id="25" name="TextBox 45">
            <a:extLst>
              <a:ext uri="{FF2B5EF4-FFF2-40B4-BE49-F238E27FC236}">
                <a16:creationId xmlns:a16="http://schemas.microsoft.com/office/drawing/2014/main" id="{E0A2D70D-6944-B3D9-D532-06A98F6DB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364" y="4342987"/>
            <a:ext cx="8805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chemeClr val="accent2">
                    <a:lumMod val="75000"/>
                  </a:schemeClr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V10(T)</a:t>
            </a:r>
          </a:p>
        </p:txBody>
      </p:sp>
      <p:sp>
        <p:nvSpPr>
          <p:cNvPr id="26" name="TextBox 45">
            <a:extLst>
              <a:ext uri="{FF2B5EF4-FFF2-40B4-BE49-F238E27FC236}">
                <a16:creationId xmlns:a16="http://schemas.microsoft.com/office/drawing/2014/main" id="{AFCC9157-F3F8-64E2-1FEB-4094060382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5241" y="4361327"/>
            <a:ext cx="823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solidFill>
                  <a:srgbClr val="C00000"/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V30(T)</a:t>
            </a:r>
          </a:p>
        </p:txBody>
      </p:sp>
      <p:sp>
        <p:nvSpPr>
          <p:cNvPr id="27" name="TextBox 45">
            <a:extLst>
              <a:ext uri="{FF2B5EF4-FFF2-40B4-BE49-F238E27FC236}">
                <a16:creationId xmlns:a16="http://schemas.microsoft.com/office/drawing/2014/main" id="{E2D0C671-270A-E448-44FD-754D0CE03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1299" y="4365633"/>
            <a:ext cx="993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chemeClr val="accent6">
                    <a:lumMod val="75000"/>
                  </a:schemeClr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V20(T)</a:t>
            </a:r>
          </a:p>
        </p:txBody>
      </p:sp>
      <p:cxnSp>
        <p:nvCxnSpPr>
          <p:cNvPr id="31" name="직선 연결선 25">
            <a:extLst>
              <a:ext uri="{FF2B5EF4-FFF2-40B4-BE49-F238E27FC236}">
                <a16:creationId xmlns:a16="http://schemas.microsoft.com/office/drawing/2014/main" id="{1FC795A9-E411-AC56-5D13-504D3C7CEA4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688945" y="4987338"/>
            <a:ext cx="993888" cy="0"/>
          </a:xfrm>
          <a:prstGeom prst="line">
            <a:avLst/>
          </a:prstGeom>
          <a:noFill/>
          <a:ln w="50800" algn="ctr">
            <a:solidFill>
              <a:schemeClr val="tx1"/>
            </a:solidFill>
            <a:prstDash val="sysDash"/>
            <a:round/>
            <a:headEnd type="triangl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직선 연결선 25">
            <a:extLst>
              <a:ext uri="{FF2B5EF4-FFF2-40B4-BE49-F238E27FC236}">
                <a16:creationId xmlns:a16="http://schemas.microsoft.com/office/drawing/2014/main" id="{0A6D328C-3E88-C9FA-8386-0AC3E72291B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945576" y="4987338"/>
            <a:ext cx="993888" cy="0"/>
          </a:xfrm>
          <a:prstGeom prst="line">
            <a:avLst/>
          </a:prstGeom>
          <a:noFill/>
          <a:ln w="50800" algn="ctr">
            <a:solidFill>
              <a:schemeClr val="tx1"/>
            </a:solidFill>
            <a:prstDash val="sysDash"/>
            <a:round/>
            <a:headEnd type="triangl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6" name="Picture 8">
            <a:extLst>
              <a:ext uri="{FF2B5EF4-FFF2-40B4-BE49-F238E27FC236}">
                <a16:creationId xmlns:a16="http://schemas.microsoft.com/office/drawing/2014/main" id="{1A4896A4-93FB-CE8A-C059-8DFD6CD21216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062" y="1712831"/>
            <a:ext cx="1727581" cy="654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직선 연결선 25">
            <a:extLst>
              <a:ext uri="{FF2B5EF4-FFF2-40B4-BE49-F238E27FC236}">
                <a16:creationId xmlns:a16="http://schemas.microsoft.com/office/drawing/2014/main" id="{98300EA5-8EB7-8089-5DB0-1990B9EF5F5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453328" y="3444261"/>
            <a:ext cx="566737" cy="6350"/>
          </a:xfrm>
          <a:prstGeom prst="line">
            <a:avLst/>
          </a:prstGeom>
          <a:noFill/>
          <a:ln w="50800" algn="ctr">
            <a:solidFill>
              <a:schemeClr val="accent6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직선 연결선 25">
            <a:extLst>
              <a:ext uri="{FF2B5EF4-FFF2-40B4-BE49-F238E27FC236}">
                <a16:creationId xmlns:a16="http://schemas.microsoft.com/office/drawing/2014/main" id="{86F7C268-2BB3-A632-962F-F0AD082A0BB2}"/>
              </a:ext>
            </a:extLst>
          </p:cNvPr>
          <p:cNvCxnSpPr>
            <a:cxnSpLocks noChangeShapeType="1"/>
            <a:stCxn id="24" idx="1"/>
          </p:cNvCxnSpPr>
          <p:nvPr/>
        </p:nvCxnSpPr>
        <p:spPr bwMode="auto">
          <a:xfrm flipH="1">
            <a:off x="1897071" y="3034000"/>
            <a:ext cx="356856" cy="638078"/>
          </a:xfrm>
          <a:prstGeom prst="line">
            <a:avLst/>
          </a:prstGeom>
          <a:noFill/>
          <a:ln w="50800" algn="ctr">
            <a:solidFill>
              <a:schemeClr val="accent2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직선 연결선 25">
            <a:extLst>
              <a:ext uri="{FF2B5EF4-FFF2-40B4-BE49-F238E27FC236}">
                <a16:creationId xmlns:a16="http://schemas.microsoft.com/office/drawing/2014/main" id="{5D067881-51F8-F7F6-21C0-DE0BE80BFDCE}"/>
              </a:ext>
            </a:extLst>
          </p:cNvPr>
          <p:cNvCxnSpPr>
            <a:cxnSpLocks noChangeShapeType="1"/>
            <a:stCxn id="24" idx="3"/>
          </p:cNvCxnSpPr>
          <p:nvPr/>
        </p:nvCxnSpPr>
        <p:spPr bwMode="auto">
          <a:xfrm>
            <a:off x="3285496" y="3034000"/>
            <a:ext cx="536088" cy="638305"/>
          </a:xfrm>
          <a:prstGeom prst="line">
            <a:avLst/>
          </a:prstGeom>
          <a:noFill/>
          <a:ln w="50800" algn="ctr">
            <a:solidFill>
              <a:srgbClr val="C00000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8" name="그림 47">
            <a:extLst>
              <a:ext uri="{FF2B5EF4-FFF2-40B4-BE49-F238E27FC236}">
                <a16:creationId xmlns:a16="http://schemas.microsoft.com/office/drawing/2014/main" id="{2424C41A-C930-BD2D-C4C4-4B1A6196AF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98" y="3380553"/>
            <a:ext cx="4642232" cy="9396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F5971D8B-4074-8734-437C-D41FA1391BAD}"/>
              </a:ext>
            </a:extLst>
          </p:cNvPr>
          <p:cNvGrpSpPr/>
          <p:nvPr/>
        </p:nvGrpSpPr>
        <p:grpSpPr>
          <a:xfrm>
            <a:off x="8694578" y="74043"/>
            <a:ext cx="981970" cy="443348"/>
            <a:chOff x="1841564" y="2145820"/>
            <a:chExt cx="981970" cy="855373"/>
          </a:xfrm>
        </p:grpSpPr>
        <p:sp>
          <p:nvSpPr>
            <p:cNvPr id="3" name="직각 삼각형 2">
              <a:extLst>
                <a:ext uri="{FF2B5EF4-FFF2-40B4-BE49-F238E27FC236}">
                  <a16:creationId xmlns:a16="http://schemas.microsoft.com/office/drawing/2014/main" id="{56E03594-9226-BF67-B3E3-312F8EBC7B7F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882610E-5C82-0253-87E2-51EA2BA4D4FF}"/>
                </a:ext>
              </a:extLst>
            </p:cNvPr>
            <p:cNvSpPr txBox="1"/>
            <p:nvPr/>
          </p:nvSpPr>
          <p:spPr>
            <a:xfrm>
              <a:off x="2002475" y="2145820"/>
              <a:ext cx="821059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CoPTN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  <p:sp>
        <p:nvSpPr>
          <p:cNvPr id="5" name="TextBox 45">
            <a:extLst>
              <a:ext uri="{FF2B5EF4-FFF2-40B4-BE49-F238E27FC236}">
                <a16:creationId xmlns:a16="http://schemas.microsoft.com/office/drawing/2014/main" id="{C13DA2C7-B40B-A6BF-C1D8-937552616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0154" y="2462950"/>
            <a:ext cx="1497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MPLS-TP</a:t>
            </a:r>
          </a:p>
        </p:txBody>
      </p:sp>
    </p:spTree>
    <p:extLst>
      <p:ext uri="{BB962C8B-B14F-4D97-AF65-F5344CB8AC3E}">
        <p14:creationId xmlns:p14="http://schemas.microsoft.com/office/powerpoint/2010/main" val="111135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F0DDC-8AFA-77AA-CD66-C28C75EC3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그림 84">
            <a:extLst>
              <a:ext uri="{FF2B5EF4-FFF2-40B4-BE49-F238E27FC236}">
                <a16:creationId xmlns:a16="http://schemas.microsoft.com/office/drawing/2014/main" id="{6BF20FC2-D7E2-1C7D-0A73-24D4F1ABB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01" y="1779395"/>
            <a:ext cx="7238917" cy="4658957"/>
          </a:xfrm>
          <a:prstGeom prst="rect">
            <a:avLst/>
          </a:prstGeom>
        </p:spPr>
      </p:pic>
      <p:sp>
        <p:nvSpPr>
          <p:cNvPr id="46" name="직사각형 45">
            <a:extLst>
              <a:ext uri="{FF2B5EF4-FFF2-40B4-BE49-F238E27FC236}">
                <a16:creationId xmlns:a16="http://schemas.microsoft.com/office/drawing/2014/main" id="{C414BE43-66AE-D8CD-EA91-0358673A6D10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481F0291-1457-E2DF-F881-A88BE11280C7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6EFE152-0BE8-6930-1EB1-D3E965FB1EFD}"/>
              </a:ext>
            </a:extLst>
          </p:cNvPr>
          <p:cNvSpPr txBox="1"/>
          <p:nvPr/>
        </p:nvSpPr>
        <p:spPr>
          <a:xfrm>
            <a:off x="144842" y="67672"/>
            <a:ext cx="2044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F23E1B47-F583-F57A-2969-F2C0E5A20F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40" y="327260"/>
            <a:ext cx="2962441" cy="5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sz="1600" dirty="0">
                <a:latin typeface="+mn-ea"/>
                <a:cs typeface="나눔바른고딕"/>
              </a:rPr>
              <a:t>Untagged -VLAN </a:t>
            </a:r>
            <a:r>
              <a:rPr lang="ko-KR" altLang="en-US" sz="1600" dirty="0"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sz="1600" dirty="0"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graphicFrame>
        <p:nvGraphicFramePr>
          <p:cNvPr id="11" name="표 25">
            <a:extLst>
              <a:ext uri="{FF2B5EF4-FFF2-40B4-BE49-F238E27FC236}">
                <a16:creationId xmlns:a16="http://schemas.microsoft.com/office/drawing/2014/main" id="{CDB524C3-ED10-D027-40C9-B433841614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308706"/>
              </p:ext>
            </p:extLst>
          </p:nvPr>
        </p:nvGraphicFramePr>
        <p:xfrm>
          <a:off x="464411" y="990377"/>
          <a:ext cx="8977178" cy="5521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88534">
                  <a:extLst>
                    <a:ext uri="{9D8B030D-6E8A-4147-A177-3AD203B41FA5}">
                      <a16:colId xmlns:a16="http://schemas.microsoft.com/office/drawing/2014/main" val="3279035690"/>
                    </a:ext>
                  </a:extLst>
                </a:gridCol>
                <a:gridCol w="1159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2068">
                  <a:extLst>
                    <a:ext uri="{9D8B030D-6E8A-4147-A177-3AD203B41FA5}">
                      <a16:colId xmlns:a16="http://schemas.microsoft.com/office/drawing/2014/main" val="2866484951"/>
                    </a:ext>
                  </a:extLst>
                </a:gridCol>
                <a:gridCol w="63474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30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NO</a:t>
                      </a:r>
                      <a:endParaRPr lang="ko-KR" altLang="en-US" sz="1100" b="0" dirty="0"/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관련 유니트</a:t>
                      </a:r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TAP </a:t>
                      </a:r>
                      <a:r>
                        <a:rPr lang="ko-KR" altLang="en-US" sz="1100" b="0" dirty="0"/>
                        <a:t>위 치  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설정 내용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2676"/>
                  </a:ext>
                </a:extLst>
              </a:tr>
              <a:tr h="1569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/>
                        <a:t>1</a:t>
                      </a:r>
                      <a:endParaRPr lang="ko-KR" altLang="en-US" sz="1100" b="1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XGSW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VLAN 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VLAN</a:t>
                      </a:r>
                      <a:r>
                        <a:rPr lang="ko-KR" altLang="en-US" sz="1100" dirty="0"/>
                        <a:t> </a:t>
                      </a:r>
                      <a:r>
                        <a:rPr lang="en-US" altLang="ko-KR" sz="1100" dirty="0"/>
                        <a:t>ID</a:t>
                      </a:r>
                      <a:r>
                        <a:rPr lang="ko-KR" altLang="en-US" sz="1100" dirty="0"/>
                        <a:t>를 생성하여</a:t>
                      </a:r>
                      <a:r>
                        <a:rPr lang="en-US" altLang="ko-KR" sz="1100" dirty="0"/>
                        <a:t> Untagged</a:t>
                      </a:r>
                      <a:r>
                        <a:rPr lang="ko-KR" altLang="en-US" sz="1100" dirty="0"/>
                        <a:t>포트를 추가 후 </a:t>
                      </a:r>
                      <a:r>
                        <a:rPr lang="en-US" altLang="ko-KR" sz="1100" dirty="0"/>
                        <a:t>VLAN </a:t>
                      </a:r>
                      <a:r>
                        <a:rPr lang="ko-KR" altLang="en-US" sz="1100" dirty="0"/>
                        <a:t>를 생성한다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29476"/>
                  </a:ext>
                </a:extLst>
              </a:tr>
            </a:tbl>
          </a:graphicData>
        </a:graphic>
      </p:graphicFrame>
      <p:cxnSp>
        <p:nvCxnSpPr>
          <p:cNvPr id="86" name="직선 화살표 연결선 85">
            <a:extLst>
              <a:ext uri="{FF2B5EF4-FFF2-40B4-BE49-F238E27FC236}">
                <a16:creationId xmlns:a16="http://schemas.microsoft.com/office/drawing/2014/main" id="{EA614FC1-5083-2BD1-526C-95F8ED96425A}"/>
              </a:ext>
            </a:extLst>
          </p:cNvPr>
          <p:cNvCxnSpPr>
            <a:cxnSpLocks/>
          </p:cNvCxnSpPr>
          <p:nvPr/>
        </p:nvCxnSpPr>
        <p:spPr>
          <a:xfrm flipH="1">
            <a:off x="4015938" y="2057891"/>
            <a:ext cx="656267" cy="125599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B235023E-B0EE-D115-6095-9307A0604928}"/>
              </a:ext>
            </a:extLst>
          </p:cNvPr>
          <p:cNvSpPr/>
          <p:nvPr/>
        </p:nvSpPr>
        <p:spPr>
          <a:xfrm>
            <a:off x="4672205" y="1909697"/>
            <a:ext cx="1023037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VLAN ID </a:t>
            </a:r>
            <a:r>
              <a:rPr lang="ko-KR" altLang="en-US" sz="1050" dirty="0">
                <a:solidFill>
                  <a:schemeClr val="bg1"/>
                </a:solidFill>
              </a:rPr>
              <a:t>입력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4814C839-DFAB-D84C-42B6-A9BA35F8E713}"/>
              </a:ext>
            </a:extLst>
          </p:cNvPr>
          <p:cNvSpPr/>
          <p:nvPr/>
        </p:nvSpPr>
        <p:spPr>
          <a:xfrm>
            <a:off x="3012915" y="2057891"/>
            <a:ext cx="962866" cy="251199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560C981F-1DDF-230F-63B7-1169D6C6EDC0}"/>
              </a:ext>
            </a:extLst>
          </p:cNvPr>
          <p:cNvSpPr/>
          <p:nvPr/>
        </p:nvSpPr>
        <p:spPr>
          <a:xfrm>
            <a:off x="3676058" y="1917495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95" name="직선 화살표 연결선 94">
            <a:extLst>
              <a:ext uri="{FF2B5EF4-FFF2-40B4-BE49-F238E27FC236}">
                <a16:creationId xmlns:a16="http://schemas.microsoft.com/office/drawing/2014/main" id="{1CF6C78E-AEEC-7BCE-4114-A9EE4B92B35D}"/>
              </a:ext>
            </a:extLst>
          </p:cNvPr>
          <p:cNvCxnSpPr>
            <a:cxnSpLocks/>
          </p:cNvCxnSpPr>
          <p:nvPr/>
        </p:nvCxnSpPr>
        <p:spPr>
          <a:xfrm>
            <a:off x="5749163" y="3964059"/>
            <a:ext cx="0" cy="93889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직사각형 95">
            <a:extLst>
              <a:ext uri="{FF2B5EF4-FFF2-40B4-BE49-F238E27FC236}">
                <a16:creationId xmlns:a16="http://schemas.microsoft.com/office/drawing/2014/main" id="{9EE5B947-99E3-093A-DC4B-000507302549}"/>
              </a:ext>
            </a:extLst>
          </p:cNvPr>
          <p:cNvSpPr/>
          <p:nvPr/>
        </p:nvSpPr>
        <p:spPr>
          <a:xfrm>
            <a:off x="5484549" y="4902949"/>
            <a:ext cx="1087157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b="1" dirty="0">
                <a:solidFill>
                  <a:srgbClr val="FF0000"/>
                </a:solidFill>
              </a:rPr>
              <a:t>Untagged</a:t>
            </a:r>
            <a:r>
              <a:rPr lang="ko-KR" altLang="en-US" sz="1050" dirty="0">
                <a:solidFill>
                  <a:schemeClr val="bg1"/>
                </a:solidFill>
              </a:rPr>
              <a:t>선택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97" name="직사각형 96">
            <a:extLst>
              <a:ext uri="{FF2B5EF4-FFF2-40B4-BE49-F238E27FC236}">
                <a16:creationId xmlns:a16="http://schemas.microsoft.com/office/drawing/2014/main" id="{C0106BC2-3600-ECEF-9E4A-E4E114BB1256}"/>
              </a:ext>
            </a:extLst>
          </p:cNvPr>
          <p:cNvSpPr/>
          <p:nvPr/>
        </p:nvSpPr>
        <p:spPr>
          <a:xfrm>
            <a:off x="5496355" y="3731492"/>
            <a:ext cx="1037898" cy="22167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99" name="타원 98">
            <a:extLst>
              <a:ext uri="{FF2B5EF4-FFF2-40B4-BE49-F238E27FC236}">
                <a16:creationId xmlns:a16="http://schemas.microsoft.com/office/drawing/2014/main" id="{A9AF4C70-3E80-8214-BB9A-19D51C00445D}"/>
              </a:ext>
            </a:extLst>
          </p:cNvPr>
          <p:cNvSpPr/>
          <p:nvPr/>
        </p:nvSpPr>
        <p:spPr>
          <a:xfrm>
            <a:off x="5388355" y="390614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105" name="직선 화살표 연결선 104">
            <a:extLst>
              <a:ext uri="{FF2B5EF4-FFF2-40B4-BE49-F238E27FC236}">
                <a16:creationId xmlns:a16="http://schemas.microsoft.com/office/drawing/2014/main" id="{1D8BE626-6978-28CE-95BF-EC53B5CE0D2F}"/>
              </a:ext>
            </a:extLst>
          </p:cNvPr>
          <p:cNvCxnSpPr>
            <a:cxnSpLocks/>
          </p:cNvCxnSpPr>
          <p:nvPr/>
        </p:nvCxnSpPr>
        <p:spPr>
          <a:xfrm>
            <a:off x="6390099" y="3009080"/>
            <a:ext cx="0" cy="468496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직사각형 105">
            <a:extLst>
              <a:ext uri="{FF2B5EF4-FFF2-40B4-BE49-F238E27FC236}">
                <a16:creationId xmlns:a16="http://schemas.microsoft.com/office/drawing/2014/main" id="{99CA0389-2FA0-3335-EB7E-D955064E504C}"/>
              </a:ext>
            </a:extLst>
          </p:cNvPr>
          <p:cNvSpPr/>
          <p:nvPr/>
        </p:nvSpPr>
        <p:spPr>
          <a:xfrm>
            <a:off x="8354018" y="4345666"/>
            <a:ext cx="819455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포트 선택</a:t>
            </a:r>
            <a:r>
              <a:rPr lang="en-US" altLang="ko-KR" sz="105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7" name="직사각형 106">
            <a:extLst>
              <a:ext uri="{FF2B5EF4-FFF2-40B4-BE49-F238E27FC236}">
                <a16:creationId xmlns:a16="http://schemas.microsoft.com/office/drawing/2014/main" id="{76D587D9-92F8-09FB-C21E-5CFA2EA75063}"/>
              </a:ext>
            </a:extLst>
          </p:cNvPr>
          <p:cNvSpPr/>
          <p:nvPr/>
        </p:nvSpPr>
        <p:spPr>
          <a:xfrm>
            <a:off x="5496355" y="3477576"/>
            <a:ext cx="1037898" cy="22167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09" name="직사각형 108">
            <a:extLst>
              <a:ext uri="{FF2B5EF4-FFF2-40B4-BE49-F238E27FC236}">
                <a16:creationId xmlns:a16="http://schemas.microsoft.com/office/drawing/2014/main" id="{C8E04BA0-7298-640D-AF7D-9A3D81E4C196}"/>
              </a:ext>
            </a:extLst>
          </p:cNvPr>
          <p:cNvSpPr/>
          <p:nvPr/>
        </p:nvSpPr>
        <p:spPr>
          <a:xfrm>
            <a:off x="6779517" y="3131127"/>
            <a:ext cx="898961" cy="2364509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114" name="직선 화살표 연결선 113">
            <a:extLst>
              <a:ext uri="{FF2B5EF4-FFF2-40B4-BE49-F238E27FC236}">
                <a16:creationId xmlns:a16="http://schemas.microsoft.com/office/drawing/2014/main" id="{60187E03-B787-EF37-EFAF-5719A57832F5}"/>
              </a:ext>
            </a:extLst>
          </p:cNvPr>
          <p:cNvCxnSpPr>
            <a:cxnSpLocks/>
          </p:cNvCxnSpPr>
          <p:nvPr/>
        </p:nvCxnSpPr>
        <p:spPr>
          <a:xfrm flipH="1">
            <a:off x="7678479" y="4470400"/>
            <a:ext cx="675539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타원 107">
            <a:extLst>
              <a:ext uri="{FF2B5EF4-FFF2-40B4-BE49-F238E27FC236}">
                <a16:creationId xmlns:a16="http://schemas.microsoft.com/office/drawing/2014/main" id="{9825598D-2F1B-22A1-5E88-1604F2A78589}"/>
              </a:ext>
            </a:extLst>
          </p:cNvPr>
          <p:cNvSpPr/>
          <p:nvPr/>
        </p:nvSpPr>
        <p:spPr>
          <a:xfrm>
            <a:off x="7614597" y="344747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17" name="타원 116">
            <a:extLst>
              <a:ext uri="{FF2B5EF4-FFF2-40B4-BE49-F238E27FC236}">
                <a16:creationId xmlns:a16="http://schemas.microsoft.com/office/drawing/2014/main" id="{7226C3DD-41A4-971C-7FC4-73098E7DCAFA}"/>
              </a:ext>
            </a:extLst>
          </p:cNvPr>
          <p:cNvSpPr/>
          <p:nvPr/>
        </p:nvSpPr>
        <p:spPr>
          <a:xfrm>
            <a:off x="5572963" y="3309439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1" name="직사각형 120">
            <a:extLst>
              <a:ext uri="{FF2B5EF4-FFF2-40B4-BE49-F238E27FC236}">
                <a16:creationId xmlns:a16="http://schemas.microsoft.com/office/drawing/2014/main" id="{71187BA1-DAA0-ACFF-F5A3-A239F474C2D7}"/>
              </a:ext>
            </a:extLst>
          </p:cNvPr>
          <p:cNvSpPr/>
          <p:nvPr/>
        </p:nvSpPr>
        <p:spPr>
          <a:xfrm>
            <a:off x="6364078" y="2758501"/>
            <a:ext cx="734496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ADD</a:t>
            </a:r>
            <a:r>
              <a:rPr lang="ko-KR" altLang="en-US" sz="1050" dirty="0">
                <a:solidFill>
                  <a:schemeClr val="bg1"/>
                </a:solidFill>
              </a:rPr>
              <a:t>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122" name="직사각형 121">
            <a:extLst>
              <a:ext uri="{FF2B5EF4-FFF2-40B4-BE49-F238E27FC236}">
                <a16:creationId xmlns:a16="http://schemas.microsoft.com/office/drawing/2014/main" id="{18586E40-7087-F12F-9CB1-A1C48BF6A070}"/>
              </a:ext>
            </a:extLst>
          </p:cNvPr>
          <p:cNvSpPr/>
          <p:nvPr/>
        </p:nvSpPr>
        <p:spPr>
          <a:xfrm>
            <a:off x="4123617" y="3144122"/>
            <a:ext cx="1037898" cy="2554713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23" name="직사각형 122">
            <a:extLst>
              <a:ext uri="{FF2B5EF4-FFF2-40B4-BE49-F238E27FC236}">
                <a16:creationId xmlns:a16="http://schemas.microsoft.com/office/drawing/2014/main" id="{AB11BF01-8896-92D2-77B7-DCAB452F4233}"/>
              </a:ext>
            </a:extLst>
          </p:cNvPr>
          <p:cNvSpPr/>
          <p:nvPr/>
        </p:nvSpPr>
        <p:spPr>
          <a:xfrm>
            <a:off x="2143230" y="4806096"/>
            <a:ext cx="1770036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VLAN</a:t>
            </a:r>
            <a:r>
              <a:rPr lang="ko-KR" altLang="en-US" sz="1050" dirty="0">
                <a:solidFill>
                  <a:schemeClr val="bg1"/>
                </a:solidFill>
              </a:rPr>
              <a:t> 포트  </a:t>
            </a:r>
            <a:r>
              <a:rPr lang="en-US" altLang="ko-KR" sz="1050" dirty="0">
                <a:solidFill>
                  <a:schemeClr val="bg1"/>
                </a:solidFill>
              </a:rPr>
              <a:t>Member </a:t>
            </a:r>
            <a:r>
              <a:rPr lang="ko-KR" altLang="en-US" sz="1050" dirty="0">
                <a:solidFill>
                  <a:schemeClr val="bg1"/>
                </a:solidFill>
              </a:rPr>
              <a:t>확인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124" name="타원 123">
            <a:extLst>
              <a:ext uri="{FF2B5EF4-FFF2-40B4-BE49-F238E27FC236}">
                <a16:creationId xmlns:a16="http://schemas.microsoft.com/office/drawing/2014/main" id="{406530FA-3CEE-10C6-7846-E3F88039B4D5}"/>
              </a:ext>
            </a:extLst>
          </p:cNvPr>
          <p:cNvSpPr/>
          <p:nvPr/>
        </p:nvSpPr>
        <p:spPr>
          <a:xfrm>
            <a:off x="3981353" y="391339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125" name="직선 화살표 연결선 124">
            <a:extLst>
              <a:ext uri="{FF2B5EF4-FFF2-40B4-BE49-F238E27FC236}">
                <a16:creationId xmlns:a16="http://schemas.microsoft.com/office/drawing/2014/main" id="{30918975-B061-F2C8-AFA8-6946703E2887}"/>
              </a:ext>
            </a:extLst>
          </p:cNvPr>
          <p:cNvCxnSpPr>
            <a:cxnSpLocks/>
          </p:cNvCxnSpPr>
          <p:nvPr/>
        </p:nvCxnSpPr>
        <p:spPr>
          <a:xfrm flipV="1">
            <a:off x="3245361" y="4345666"/>
            <a:ext cx="843992" cy="46043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직사각형 128">
            <a:extLst>
              <a:ext uri="{FF2B5EF4-FFF2-40B4-BE49-F238E27FC236}">
                <a16:creationId xmlns:a16="http://schemas.microsoft.com/office/drawing/2014/main" id="{CC212FE4-97E2-F61A-2F2E-3AC5F48C74BB}"/>
              </a:ext>
            </a:extLst>
          </p:cNvPr>
          <p:cNvSpPr/>
          <p:nvPr/>
        </p:nvSpPr>
        <p:spPr>
          <a:xfrm>
            <a:off x="2082111" y="5772777"/>
            <a:ext cx="1040670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>
                <a:solidFill>
                  <a:schemeClr val="bg1"/>
                </a:solidFill>
              </a:rPr>
              <a:t>생성버튼 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131" name="직선 화살표 연결선 130">
            <a:extLst>
              <a:ext uri="{FF2B5EF4-FFF2-40B4-BE49-F238E27FC236}">
                <a16:creationId xmlns:a16="http://schemas.microsoft.com/office/drawing/2014/main" id="{6A13C4E1-F211-7FBE-1B4B-E90510C078AC}"/>
              </a:ext>
            </a:extLst>
          </p:cNvPr>
          <p:cNvCxnSpPr>
            <a:cxnSpLocks/>
          </p:cNvCxnSpPr>
          <p:nvPr/>
        </p:nvCxnSpPr>
        <p:spPr>
          <a:xfrm>
            <a:off x="3122781" y="5899735"/>
            <a:ext cx="978762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직사각형 131">
            <a:extLst>
              <a:ext uri="{FF2B5EF4-FFF2-40B4-BE49-F238E27FC236}">
                <a16:creationId xmlns:a16="http://schemas.microsoft.com/office/drawing/2014/main" id="{C989E446-E9B8-653F-2A37-44F799F3BA4C}"/>
              </a:ext>
            </a:extLst>
          </p:cNvPr>
          <p:cNvSpPr/>
          <p:nvPr/>
        </p:nvSpPr>
        <p:spPr>
          <a:xfrm>
            <a:off x="4123617" y="5866448"/>
            <a:ext cx="1246855" cy="22315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30" name="타원 129">
            <a:extLst>
              <a:ext uri="{FF2B5EF4-FFF2-40B4-BE49-F238E27FC236}">
                <a16:creationId xmlns:a16="http://schemas.microsoft.com/office/drawing/2014/main" id="{3C92575E-CC34-680D-1218-C5EE02DF3F78}"/>
              </a:ext>
            </a:extLst>
          </p:cNvPr>
          <p:cNvSpPr/>
          <p:nvPr/>
        </p:nvSpPr>
        <p:spPr>
          <a:xfrm>
            <a:off x="4015938" y="597802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34" name="직사각형 133">
            <a:extLst>
              <a:ext uri="{FF2B5EF4-FFF2-40B4-BE49-F238E27FC236}">
                <a16:creationId xmlns:a16="http://schemas.microsoft.com/office/drawing/2014/main" id="{1E10FA21-3C8E-0B79-1D79-346C81F7E2A0}"/>
              </a:ext>
            </a:extLst>
          </p:cNvPr>
          <p:cNvSpPr/>
          <p:nvPr/>
        </p:nvSpPr>
        <p:spPr>
          <a:xfrm>
            <a:off x="1390792" y="2780229"/>
            <a:ext cx="2400262" cy="350898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35" name="타원 134">
            <a:extLst>
              <a:ext uri="{FF2B5EF4-FFF2-40B4-BE49-F238E27FC236}">
                <a16:creationId xmlns:a16="http://schemas.microsoft.com/office/drawing/2014/main" id="{4B7F72F4-7ED3-5A4B-26F3-1D28D61CE3C6}"/>
              </a:ext>
            </a:extLst>
          </p:cNvPr>
          <p:cNvSpPr/>
          <p:nvPr/>
        </p:nvSpPr>
        <p:spPr>
          <a:xfrm>
            <a:off x="2687347" y="3009080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8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36" name="직사각형 135">
            <a:extLst>
              <a:ext uri="{FF2B5EF4-FFF2-40B4-BE49-F238E27FC236}">
                <a16:creationId xmlns:a16="http://schemas.microsoft.com/office/drawing/2014/main" id="{1B0A37E0-ACF8-0C96-B94A-0065282DE23D}"/>
              </a:ext>
            </a:extLst>
          </p:cNvPr>
          <p:cNvSpPr/>
          <p:nvPr/>
        </p:nvSpPr>
        <p:spPr>
          <a:xfrm>
            <a:off x="2235260" y="3413791"/>
            <a:ext cx="1040670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>
                <a:solidFill>
                  <a:schemeClr val="bg1"/>
                </a:solidFill>
              </a:rPr>
              <a:t>생성버튼 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137" name="직선 화살표 연결선 136">
            <a:extLst>
              <a:ext uri="{FF2B5EF4-FFF2-40B4-BE49-F238E27FC236}">
                <a16:creationId xmlns:a16="http://schemas.microsoft.com/office/drawing/2014/main" id="{3B85CD91-0AC2-3B88-5446-51A1C393167B}"/>
              </a:ext>
            </a:extLst>
          </p:cNvPr>
          <p:cNvCxnSpPr>
            <a:cxnSpLocks/>
          </p:cNvCxnSpPr>
          <p:nvPr/>
        </p:nvCxnSpPr>
        <p:spPr>
          <a:xfrm flipV="1">
            <a:off x="2314763" y="3144122"/>
            <a:ext cx="0" cy="31377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직사각형 138">
            <a:extLst>
              <a:ext uri="{FF2B5EF4-FFF2-40B4-BE49-F238E27FC236}">
                <a16:creationId xmlns:a16="http://schemas.microsoft.com/office/drawing/2014/main" id="{3B3D51E2-75C9-E85A-CDBA-4A4A606C7DA0}"/>
              </a:ext>
            </a:extLst>
          </p:cNvPr>
          <p:cNvSpPr/>
          <p:nvPr/>
        </p:nvSpPr>
        <p:spPr>
          <a:xfrm>
            <a:off x="4014393" y="2748135"/>
            <a:ext cx="1147113" cy="22315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40" name="타원 139">
            <a:extLst>
              <a:ext uri="{FF2B5EF4-FFF2-40B4-BE49-F238E27FC236}">
                <a16:creationId xmlns:a16="http://schemas.microsoft.com/office/drawing/2014/main" id="{416647B6-7A14-2610-A535-69A063F3CA85}"/>
              </a:ext>
            </a:extLst>
          </p:cNvPr>
          <p:cNvSpPr/>
          <p:nvPr/>
        </p:nvSpPr>
        <p:spPr>
          <a:xfrm>
            <a:off x="4422621" y="2579079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41" name="직사각형 140">
            <a:extLst>
              <a:ext uri="{FF2B5EF4-FFF2-40B4-BE49-F238E27FC236}">
                <a16:creationId xmlns:a16="http://schemas.microsoft.com/office/drawing/2014/main" id="{8FF2002A-CB50-220D-D00C-C501BA3A16EA}"/>
              </a:ext>
            </a:extLst>
          </p:cNvPr>
          <p:cNvSpPr/>
          <p:nvPr/>
        </p:nvSpPr>
        <p:spPr>
          <a:xfrm>
            <a:off x="4747044" y="2336448"/>
            <a:ext cx="1787209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생성할 </a:t>
            </a:r>
            <a:r>
              <a:rPr lang="en-US" altLang="ko-KR" sz="1050" dirty="0">
                <a:solidFill>
                  <a:schemeClr val="bg1"/>
                </a:solidFill>
              </a:rPr>
              <a:t>VLAN ID</a:t>
            </a:r>
            <a:r>
              <a:rPr lang="ko-KR" altLang="en-US" sz="1050" dirty="0">
                <a:solidFill>
                  <a:schemeClr val="bg1"/>
                </a:solidFill>
              </a:rPr>
              <a:t>값을 입력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143" name="직선 화살표 연결선 142">
            <a:extLst>
              <a:ext uri="{FF2B5EF4-FFF2-40B4-BE49-F238E27FC236}">
                <a16:creationId xmlns:a16="http://schemas.microsoft.com/office/drawing/2014/main" id="{3981B6CC-CCDF-513A-4847-8EE4A5A6F012}"/>
              </a:ext>
            </a:extLst>
          </p:cNvPr>
          <p:cNvCxnSpPr>
            <a:cxnSpLocks/>
          </p:cNvCxnSpPr>
          <p:nvPr/>
        </p:nvCxnSpPr>
        <p:spPr>
          <a:xfrm flipH="1">
            <a:off x="5156415" y="2588750"/>
            <a:ext cx="214057" cy="16250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7CAE41D8-8B26-4DFA-41C2-2FDBE088A1EE}"/>
              </a:ext>
            </a:extLst>
          </p:cNvPr>
          <p:cNvGrpSpPr/>
          <p:nvPr/>
        </p:nvGrpSpPr>
        <p:grpSpPr>
          <a:xfrm>
            <a:off x="7328499" y="65865"/>
            <a:ext cx="2304251" cy="443348"/>
            <a:chOff x="1841564" y="2145820"/>
            <a:chExt cx="1339967" cy="855373"/>
          </a:xfrm>
        </p:grpSpPr>
        <p:sp>
          <p:nvSpPr>
            <p:cNvPr id="3" name="직각 삼각형 2">
              <a:extLst>
                <a:ext uri="{FF2B5EF4-FFF2-40B4-BE49-F238E27FC236}">
                  <a16:creationId xmlns:a16="http://schemas.microsoft.com/office/drawing/2014/main" id="{1A36F841-7A89-E7B2-F8C1-1527186935C5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4AC6AD8-D82B-D1FF-1338-C8032FE43A55}"/>
                </a:ext>
              </a:extLst>
            </p:cNvPr>
            <p:cNvSpPr txBox="1"/>
            <p:nvPr/>
          </p:nvSpPr>
          <p:spPr>
            <a:xfrm>
              <a:off x="2002475" y="2145820"/>
              <a:ext cx="1179056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WTLAN-96G /2420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638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FFE52-2F90-C87A-B77B-F0777A207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B56FF8C-BEA8-72E7-3961-EF4C251344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41" y="1799816"/>
            <a:ext cx="7246097" cy="4658957"/>
          </a:xfrm>
          <a:prstGeom prst="rect">
            <a:avLst/>
          </a:prstGeom>
        </p:spPr>
      </p:pic>
      <p:sp>
        <p:nvSpPr>
          <p:cNvPr id="46" name="직사각형 45">
            <a:extLst>
              <a:ext uri="{FF2B5EF4-FFF2-40B4-BE49-F238E27FC236}">
                <a16:creationId xmlns:a16="http://schemas.microsoft.com/office/drawing/2014/main" id="{CEADC65F-1530-0360-5EFD-349F84A3156A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D03A6E8F-C0F3-3EBD-2BE4-4E1095EF6A68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A21C085-1E24-4904-EEF6-F437E44B061F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B753F18D-CF4A-85DC-5C24-93C88E9C1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40" y="327260"/>
            <a:ext cx="2962441" cy="5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sz="1600" dirty="0">
                <a:latin typeface="+mn-ea"/>
                <a:cs typeface="나눔바른고딕"/>
              </a:rPr>
              <a:t>Untagged -VLAN </a:t>
            </a:r>
            <a:r>
              <a:rPr lang="ko-KR" altLang="en-US" sz="1600" dirty="0"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sz="1600" dirty="0"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graphicFrame>
        <p:nvGraphicFramePr>
          <p:cNvPr id="11" name="표 25">
            <a:extLst>
              <a:ext uri="{FF2B5EF4-FFF2-40B4-BE49-F238E27FC236}">
                <a16:creationId xmlns:a16="http://schemas.microsoft.com/office/drawing/2014/main" id="{14C1EB29-DDF3-9B4D-E47F-B20E8C1711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1184645"/>
              </p:ext>
            </p:extLst>
          </p:nvPr>
        </p:nvGraphicFramePr>
        <p:xfrm>
          <a:off x="464411" y="990377"/>
          <a:ext cx="8977178" cy="5521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88534">
                  <a:extLst>
                    <a:ext uri="{9D8B030D-6E8A-4147-A177-3AD203B41FA5}">
                      <a16:colId xmlns:a16="http://schemas.microsoft.com/office/drawing/2014/main" val="3279035690"/>
                    </a:ext>
                  </a:extLst>
                </a:gridCol>
                <a:gridCol w="1159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2068">
                  <a:extLst>
                    <a:ext uri="{9D8B030D-6E8A-4147-A177-3AD203B41FA5}">
                      <a16:colId xmlns:a16="http://schemas.microsoft.com/office/drawing/2014/main" val="2866484951"/>
                    </a:ext>
                  </a:extLst>
                </a:gridCol>
                <a:gridCol w="63474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30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NO</a:t>
                      </a:r>
                      <a:endParaRPr lang="ko-KR" altLang="en-US" sz="1100" b="0" dirty="0"/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관련 유니트</a:t>
                      </a:r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TAP </a:t>
                      </a:r>
                      <a:r>
                        <a:rPr lang="ko-KR" altLang="en-US" sz="1100" b="0" dirty="0"/>
                        <a:t>위 치  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설정 내용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2676"/>
                  </a:ext>
                </a:extLst>
              </a:tr>
              <a:tr h="1569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/>
                        <a:t>2</a:t>
                      </a:r>
                      <a:endParaRPr lang="ko-KR" altLang="en-US" sz="1100" b="1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XGSW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Port VLAN 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/>
                        <a:t>해당 </a:t>
                      </a:r>
                      <a:r>
                        <a:rPr lang="en-US" altLang="ko-KR" sz="1100" dirty="0"/>
                        <a:t>VLAN</a:t>
                      </a:r>
                      <a:r>
                        <a:rPr lang="ko-KR" altLang="en-US" sz="1100" dirty="0"/>
                        <a:t>를 선택하고  </a:t>
                      </a:r>
                      <a:r>
                        <a:rPr lang="en-US" altLang="ko-KR" sz="1100" dirty="0"/>
                        <a:t>PVID</a:t>
                      </a:r>
                      <a:r>
                        <a:rPr lang="ko-KR" altLang="en-US" sz="1100" dirty="0"/>
                        <a:t>를 추가하여 </a:t>
                      </a:r>
                      <a:r>
                        <a:rPr lang="en-US" altLang="ko-KR" sz="1100" dirty="0"/>
                        <a:t>Default VLAN(Collision Domain)</a:t>
                      </a:r>
                      <a:r>
                        <a:rPr lang="ko-KR" altLang="en-US" sz="1100" dirty="0"/>
                        <a:t>에서 분리한다  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29476"/>
                  </a:ext>
                </a:extLst>
              </a:tr>
            </a:tbl>
          </a:graphicData>
        </a:graphic>
      </p:graphicFrame>
      <p:cxnSp>
        <p:nvCxnSpPr>
          <p:cNvPr id="86" name="직선 화살표 연결선 85">
            <a:extLst>
              <a:ext uri="{FF2B5EF4-FFF2-40B4-BE49-F238E27FC236}">
                <a16:creationId xmlns:a16="http://schemas.microsoft.com/office/drawing/2014/main" id="{5806CF76-18AC-D185-180E-9004B7B2F21E}"/>
              </a:ext>
            </a:extLst>
          </p:cNvPr>
          <p:cNvCxnSpPr>
            <a:cxnSpLocks/>
          </p:cNvCxnSpPr>
          <p:nvPr/>
        </p:nvCxnSpPr>
        <p:spPr>
          <a:xfrm flipH="1">
            <a:off x="2585657" y="1966230"/>
            <a:ext cx="690273" cy="41803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83AB4FF7-4B7E-5CC4-156B-BE4C1CAC8944}"/>
              </a:ext>
            </a:extLst>
          </p:cNvPr>
          <p:cNvSpPr/>
          <p:nvPr/>
        </p:nvSpPr>
        <p:spPr>
          <a:xfrm>
            <a:off x="3266297" y="1715565"/>
            <a:ext cx="1141659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Port VLAN </a:t>
            </a:r>
            <a:r>
              <a:rPr lang="ko-KR" altLang="en-US" sz="1050" dirty="0">
                <a:solidFill>
                  <a:schemeClr val="bg1"/>
                </a:solidFill>
              </a:rPr>
              <a:t>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AD4BC22C-20EA-3C5E-C2F3-EEAB57CF4DD9}"/>
              </a:ext>
            </a:extLst>
          </p:cNvPr>
          <p:cNvSpPr/>
          <p:nvPr/>
        </p:nvSpPr>
        <p:spPr>
          <a:xfrm>
            <a:off x="1833330" y="2371965"/>
            <a:ext cx="762088" cy="26296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A00E789D-039A-7F9C-D8AE-185338F14A42}"/>
              </a:ext>
            </a:extLst>
          </p:cNvPr>
          <p:cNvSpPr/>
          <p:nvPr/>
        </p:nvSpPr>
        <p:spPr>
          <a:xfrm>
            <a:off x="2143230" y="2099459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9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95" name="직선 화살표 연결선 94">
            <a:extLst>
              <a:ext uri="{FF2B5EF4-FFF2-40B4-BE49-F238E27FC236}">
                <a16:creationId xmlns:a16="http://schemas.microsoft.com/office/drawing/2014/main" id="{61A919E1-3FBC-BD93-5726-8F8BA9C4836E}"/>
              </a:ext>
            </a:extLst>
          </p:cNvPr>
          <p:cNvCxnSpPr>
            <a:cxnSpLocks/>
          </p:cNvCxnSpPr>
          <p:nvPr/>
        </p:nvCxnSpPr>
        <p:spPr>
          <a:xfrm>
            <a:off x="6015303" y="3725926"/>
            <a:ext cx="0" cy="93889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직사각형 95">
            <a:extLst>
              <a:ext uri="{FF2B5EF4-FFF2-40B4-BE49-F238E27FC236}">
                <a16:creationId xmlns:a16="http://schemas.microsoft.com/office/drawing/2014/main" id="{E9911F40-537E-57DE-A886-9EAD3A930183}"/>
              </a:ext>
            </a:extLst>
          </p:cNvPr>
          <p:cNvSpPr/>
          <p:nvPr/>
        </p:nvSpPr>
        <p:spPr>
          <a:xfrm>
            <a:off x="5449436" y="4679138"/>
            <a:ext cx="782587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ADD </a:t>
            </a:r>
            <a:r>
              <a:rPr lang="ko-KR" altLang="en-US" sz="1050" dirty="0">
                <a:solidFill>
                  <a:schemeClr val="bg1"/>
                </a:solidFill>
              </a:rPr>
              <a:t>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97" name="직사각형 96">
            <a:extLst>
              <a:ext uri="{FF2B5EF4-FFF2-40B4-BE49-F238E27FC236}">
                <a16:creationId xmlns:a16="http://schemas.microsoft.com/office/drawing/2014/main" id="{BC086E5A-DD96-F84B-036E-0FEA43909198}"/>
              </a:ext>
            </a:extLst>
          </p:cNvPr>
          <p:cNvSpPr/>
          <p:nvPr/>
        </p:nvSpPr>
        <p:spPr>
          <a:xfrm>
            <a:off x="5449455" y="5855855"/>
            <a:ext cx="1237673" cy="26785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105" name="직선 화살표 연결선 104">
            <a:extLst>
              <a:ext uri="{FF2B5EF4-FFF2-40B4-BE49-F238E27FC236}">
                <a16:creationId xmlns:a16="http://schemas.microsoft.com/office/drawing/2014/main" id="{BA3FBECB-199F-6019-E911-27F79AF1B618}"/>
              </a:ext>
            </a:extLst>
          </p:cNvPr>
          <p:cNvCxnSpPr>
            <a:cxnSpLocks/>
          </p:cNvCxnSpPr>
          <p:nvPr/>
        </p:nvCxnSpPr>
        <p:spPr>
          <a:xfrm>
            <a:off x="6140717" y="2227764"/>
            <a:ext cx="0" cy="532966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직사각형 105">
            <a:extLst>
              <a:ext uri="{FF2B5EF4-FFF2-40B4-BE49-F238E27FC236}">
                <a16:creationId xmlns:a16="http://schemas.microsoft.com/office/drawing/2014/main" id="{8C2BD6E2-91ED-E921-6EAE-F170C231F3F5}"/>
              </a:ext>
            </a:extLst>
          </p:cNvPr>
          <p:cNvSpPr/>
          <p:nvPr/>
        </p:nvSpPr>
        <p:spPr>
          <a:xfrm>
            <a:off x="8594980" y="3710143"/>
            <a:ext cx="819455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포트 선택</a:t>
            </a:r>
            <a:r>
              <a:rPr lang="en-US" altLang="ko-KR" sz="105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7" name="직사각형 106">
            <a:extLst>
              <a:ext uri="{FF2B5EF4-FFF2-40B4-BE49-F238E27FC236}">
                <a16:creationId xmlns:a16="http://schemas.microsoft.com/office/drawing/2014/main" id="{7878A123-8C66-C697-6AAA-1BEA43226340}"/>
              </a:ext>
            </a:extLst>
          </p:cNvPr>
          <p:cNvSpPr/>
          <p:nvPr/>
        </p:nvSpPr>
        <p:spPr>
          <a:xfrm>
            <a:off x="5572963" y="3477576"/>
            <a:ext cx="961290" cy="24835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09" name="직사각형 108">
            <a:extLst>
              <a:ext uri="{FF2B5EF4-FFF2-40B4-BE49-F238E27FC236}">
                <a16:creationId xmlns:a16="http://schemas.microsoft.com/office/drawing/2014/main" id="{95212F3F-94F8-4ADD-3F13-0457380C19F1}"/>
              </a:ext>
            </a:extLst>
          </p:cNvPr>
          <p:cNvSpPr/>
          <p:nvPr/>
        </p:nvSpPr>
        <p:spPr>
          <a:xfrm>
            <a:off x="6798867" y="3009079"/>
            <a:ext cx="879612" cy="2689755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114" name="직선 화살표 연결선 113">
            <a:extLst>
              <a:ext uri="{FF2B5EF4-FFF2-40B4-BE49-F238E27FC236}">
                <a16:creationId xmlns:a16="http://schemas.microsoft.com/office/drawing/2014/main" id="{069CAE94-DF7A-DE31-36CE-B70B108D6952}"/>
              </a:ext>
            </a:extLst>
          </p:cNvPr>
          <p:cNvCxnSpPr>
            <a:cxnSpLocks/>
          </p:cNvCxnSpPr>
          <p:nvPr/>
        </p:nvCxnSpPr>
        <p:spPr>
          <a:xfrm flipH="1">
            <a:off x="7678479" y="3842328"/>
            <a:ext cx="916501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타원 107">
            <a:extLst>
              <a:ext uri="{FF2B5EF4-FFF2-40B4-BE49-F238E27FC236}">
                <a16:creationId xmlns:a16="http://schemas.microsoft.com/office/drawing/2014/main" id="{0D8D8FF4-5836-6B6D-89B1-743D99D18387}"/>
              </a:ext>
            </a:extLst>
          </p:cNvPr>
          <p:cNvSpPr/>
          <p:nvPr/>
        </p:nvSpPr>
        <p:spPr>
          <a:xfrm>
            <a:off x="7614597" y="344747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17" name="타원 116">
            <a:extLst>
              <a:ext uri="{FF2B5EF4-FFF2-40B4-BE49-F238E27FC236}">
                <a16:creationId xmlns:a16="http://schemas.microsoft.com/office/drawing/2014/main" id="{BB33ABD8-D89F-BE6C-FFF2-00EEB78E7CF9}"/>
              </a:ext>
            </a:extLst>
          </p:cNvPr>
          <p:cNvSpPr/>
          <p:nvPr/>
        </p:nvSpPr>
        <p:spPr>
          <a:xfrm>
            <a:off x="5572963" y="3309439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1" name="직사각형 120">
            <a:extLst>
              <a:ext uri="{FF2B5EF4-FFF2-40B4-BE49-F238E27FC236}">
                <a16:creationId xmlns:a16="http://schemas.microsoft.com/office/drawing/2014/main" id="{6C41EAA9-62B9-23D6-21BD-D50AB3F9C645}"/>
              </a:ext>
            </a:extLst>
          </p:cNvPr>
          <p:cNvSpPr/>
          <p:nvPr/>
        </p:nvSpPr>
        <p:spPr>
          <a:xfrm>
            <a:off x="6015303" y="1960982"/>
            <a:ext cx="1663176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설정한 </a:t>
            </a:r>
            <a:r>
              <a:rPr lang="en-US" altLang="ko-KR" sz="1050" dirty="0">
                <a:solidFill>
                  <a:schemeClr val="bg1"/>
                </a:solidFill>
              </a:rPr>
              <a:t>VLAN ID</a:t>
            </a:r>
            <a:r>
              <a:rPr lang="ko-KR" altLang="en-US" sz="1050" dirty="0">
                <a:solidFill>
                  <a:schemeClr val="bg1"/>
                </a:solidFill>
              </a:rPr>
              <a:t> 선택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122" name="직사각형 121">
            <a:extLst>
              <a:ext uri="{FF2B5EF4-FFF2-40B4-BE49-F238E27FC236}">
                <a16:creationId xmlns:a16="http://schemas.microsoft.com/office/drawing/2014/main" id="{F8668F50-ED0D-481D-4F12-B9314782379D}"/>
              </a:ext>
            </a:extLst>
          </p:cNvPr>
          <p:cNvSpPr/>
          <p:nvPr/>
        </p:nvSpPr>
        <p:spPr>
          <a:xfrm>
            <a:off x="4270451" y="3068309"/>
            <a:ext cx="961288" cy="2630525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23" name="직사각형 122">
            <a:extLst>
              <a:ext uri="{FF2B5EF4-FFF2-40B4-BE49-F238E27FC236}">
                <a16:creationId xmlns:a16="http://schemas.microsoft.com/office/drawing/2014/main" id="{28B1E4AF-878E-74DC-00BE-F033DE003C95}"/>
              </a:ext>
            </a:extLst>
          </p:cNvPr>
          <p:cNvSpPr/>
          <p:nvPr/>
        </p:nvSpPr>
        <p:spPr>
          <a:xfrm>
            <a:off x="1700639" y="5441993"/>
            <a:ext cx="1770036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VLAN</a:t>
            </a:r>
            <a:r>
              <a:rPr lang="ko-KR" altLang="en-US" sz="1050" dirty="0">
                <a:solidFill>
                  <a:schemeClr val="bg1"/>
                </a:solidFill>
              </a:rPr>
              <a:t> 포트  </a:t>
            </a:r>
            <a:r>
              <a:rPr lang="en-US" altLang="ko-KR" sz="1050" dirty="0">
                <a:solidFill>
                  <a:schemeClr val="bg1"/>
                </a:solidFill>
              </a:rPr>
              <a:t>Member </a:t>
            </a:r>
            <a:r>
              <a:rPr lang="ko-KR" altLang="en-US" sz="1050" dirty="0">
                <a:solidFill>
                  <a:schemeClr val="bg1"/>
                </a:solidFill>
              </a:rPr>
              <a:t>확인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124" name="타원 123">
            <a:extLst>
              <a:ext uri="{FF2B5EF4-FFF2-40B4-BE49-F238E27FC236}">
                <a16:creationId xmlns:a16="http://schemas.microsoft.com/office/drawing/2014/main" id="{97EC82E2-5C74-87F5-20E9-43C2AE462EED}"/>
              </a:ext>
            </a:extLst>
          </p:cNvPr>
          <p:cNvSpPr/>
          <p:nvPr/>
        </p:nvSpPr>
        <p:spPr>
          <a:xfrm>
            <a:off x="4162451" y="5215996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125" name="직선 화살표 연결선 124">
            <a:extLst>
              <a:ext uri="{FF2B5EF4-FFF2-40B4-BE49-F238E27FC236}">
                <a16:creationId xmlns:a16="http://schemas.microsoft.com/office/drawing/2014/main" id="{30DFE52C-7CBA-B79F-B35D-1B77460E38F0}"/>
              </a:ext>
            </a:extLst>
          </p:cNvPr>
          <p:cNvCxnSpPr>
            <a:cxnSpLocks/>
          </p:cNvCxnSpPr>
          <p:nvPr/>
        </p:nvCxnSpPr>
        <p:spPr>
          <a:xfrm>
            <a:off x="3468862" y="5551323"/>
            <a:ext cx="801589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직사각형 128">
            <a:extLst>
              <a:ext uri="{FF2B5EF4-FFF2-40B4-BE49-F238E27FC236}">
                <a16:creationId xmlns:a16="http://schemas.microsoft.com/office/drawing/2014/main" id="{B0D34634-0826-3A1F-85EF-257A2FC8DF95}"/>
              </a:ext>
            </a:extLst>
          </p:cNvPr>
          <p:cNvSpPr/>
          <p:nvPr/>
        </p:nvSpPr>
        <p:spPr>
          <a:xfrm>
            <a:off x="7723959" y="5863955"/>
            <a:ext cx="1040670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변경버튼 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131" name="직선 화살표 연결선 130">
            <a:extLst>
              <a:ext uri="{FF2B5EF4-FFF2-40B4-BE49-F238E27FC236}">
                <a16:creationId xmlns:a16="http://schemas.microsoft.com/office/drawing/2014/main" id="{C6985EF1-C2E1-1A6D-9F34-8928982F5485}"/>
              </a:ext>
            </a:extLst>
          </p:cNvPr>
          <p:cNvCxnSpPr>
            <a:cxnSpLocks/>
          </p:cNvCxnSpPr>
          <p:nvPr/>
        </p:nvCxnSpPr>
        <p:spPr>
          <a:xfrm flipH="1">
            <a:off x="6687128" y="6026693"/>
            <a:ext cx="1061674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타원 129">
            <a:extLst>
              <a:ext uri="{FF2B5EF4-FFF2-40B4-BE49-F238E27FC236}">
                <a16:creationId xmlns:a16="http://schemas.microsoft.com/office/drawing/2014/main" id="{A8574C95-8F20-4FAC-D5CA-5194422FC951}"/>
              </a:ext>
            </a:extLst>
          </p:cNvPr>
          <p:cNvSpPr/>
          <p:nvPr/>
        </p:nvSpPr>
        <p:spPr>
          <a:xfrm>
            <a:off x="6547187" y="571010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34" name="직사각형 133">
            <a:extLst>
              <a:ext uri="{FF2B5EF4-FFF2-40B4-BE49-F238E27FC236}">
                <a16:creationId xmlns:a16="http://schemas.microsoft.com/office/drawing/2014/main" id="{CC6F1D2A-4297-8290-DDDC-1A54A95E52FD}"/>
              </a:ext>
            </a:extLst>
          </p:cNvPr>
          <p:cNvSpPr/>
          <p:nvPr/>
        </p:nvSpPr>
        <p:spPr>
          <a:xfrm>
            <a:off x="4231938" y="2760730"/>
            <a:ext cx="2094971" cy="24835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35" name="타원 134">
            <a:extLst>
              <a:ext uri="{FF2B5EF4-FFF2-40B4-BE49-F238E27FC236}">
                <a16:creationId xmlns:a16="http://schemas.microsoft.com/office/drawing/2014/main" id="{55BBB28A-99FF-EDFC-8DBB-34E80357C820}"/>
              </a:ext>
            </a:extLst>
          </p:cNvPr>
          <p:cNvSpPr/>
          <p:nvPr/>
        </p:nvSpPr>
        <p:spPr>
          <a:xfrm>
            <a:off x="5523510" y="262221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10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36" name="직사각형 135">
            <a:extLst>
              <a:ext uri="{FF2B5EF4-FFF2-40B4-BE49-F238E27FC236}">
                <a16:creationId xmlns:a16="http://schemas.microsoft.com/office/drawing/2014/main" id="{FF3E98AA-4315-C430-9C4C-1A6FD3E0E49B}"/>
              </a:ext>
            </a:extLst>
          </p:cNvPr>
          <p:cNvSpPr/>
          <p:nvPr/>
        </p:nvSpPr>
        <p:spPr>
          <a:xfrm>
            <a:off x="817799" y="3543666"/>
            <a:ext cx="1335622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최종 </a:t>
            </a:r>
            <a:r>
              <a:rPr lang="en-US" altLang="ko-KR" sz="1050" dirty="0">
                <a:solidFill>
                  <a:schemeClr val="bg1"/>
                </a:solidFill>
              </a:rPr>
              <a:t>PVID</a:t>
            </a:r>
            <a:r>
              <a:rPr lang="ko-KR" altLang="en-US" sz="1050" dirty="0">
                <a:solidFill>
                  <a:schemeClr val="bg1"/>
                </a:solidFill>
              </a:rPr>
              <a:t>변경확인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137" name="직선 화살표 연결선 136">
            <a:extLst>
              <a:ext uri="{FF2B5EF4-FFF2-40B4-BE49-F238E27FC236}">
                <a16:creationId xmlns:a16="http://schemas.microsoft.com/office/drawing/2014/main" id="{10F93309-04DC-AB51-7185-791058497B23}"/>
              </a:ext>
            </a:extLst>
          </p:cNvPr>
          <p:cNvCxnSpPr>
            <a:cxnSpLocks/>
          </p:cNvCxnSpPr>
          <p:nvPr/>
        </p:nvCxnSpPr>
        <p:spPr>
          <a:xfrm>
            <a:off x="2160911" y="3675327"/>
            <a:ext cx="616030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93934A98-3E21-1473-FE86-2D61FE5E97B3}"/>
              </a:ext>
            </a:extLst>
          </p:cNvPr>
          <p:cNvSpPr/>
          <p:nvPr/>
        </p:nvSpPr>
        <p:spPr>
          <a:xfrm>
            <a:off x="2776941" y="2809493"/>
            <a:ext cx="691921" cy="2484988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BF1700B6-DAF3-136A-4FFA-E52D67D69319}"/>
              </a:ext>
            </a:extLst>
          </p:cNvPr>
          <p:cNvSpPr/>
          <p:nvPr/>
        </p:nvSpPr>
        <p:spPr>
          <a:xfrm>
            <a:off x="2668941" y="324958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15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DF069F3-86F6-7B36-0EB4-141CFA0E208F}"/>
              </a:ext>
            </a:extLst>
          </p:cNvPr>
          <p:cNvGrpSpPr/>
          <p:nvPr/>
        </p:nvGrpSpPr>
        <p:grpSpPr>
          <a:xfrm>
            <a:off x="7328499" y="65865"/>
            <a:ext cx="2304251" cy="443348"/>
            <a:chOff x="1841564" y="2145820"/>
            <a:chExt cx="1339967" cy="855373"/>
          </a:xfrm>
        </p:grpSpPr>
        <p:sp>
          <p:nvSpPr>
            <p:cNvPr id="4" name="직각 삼각형 3">
              <a:extLst>
                <a:ext uri="{FF2B5EF4-FFF2-40B4-BE49-F238E27FC236}">
                  <a16:creationId xmlns:a16="http://schemas.microsoft.com/office/drawing/2014/main" id="{4A277E43-1761-A12C-22DB-08BA283495FA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794570B-F12D-6662-136E-6959CA02B9D6}"/>
                </a:ext>
              </a:extLst>
            </p:cNvPr>
            <p:cNvSpPr txBox="1"/>
            <p:nvPr/>
          </p:nvSpPr>
          <p:spPr>
            <a:xfrm>
              <a:off x="2002475" y="2145820"/>
              <a:ext cx="1179056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WTLAN-96G /2420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926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50D75-B7F5-1CD9-EF89-C2F73D329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그림 41">
            <a:extLst>
              <a:ext uri="{FF2B5EF4-FFF2-40B4-BE49-F238E27FC236}">
                <a16:creationId xmlns:a16="http://schemas.microsoft.com/office/drawing/2014/main" id="{9FBA815B-B478-B75F-0B4C-19E710024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518" y="1790867"/>
            <a:ext cx="7238027" cy="4658384"/>
          </a:xfrm>
          <a:prstGeom prst="rect">
            <a:avLst/>
          </a:prstGeom>
        </p:spPr>
      </p:pic>
      <p:sp>
        <p:nvSpPr>
          <p:cNvPr id="46" name="직사각형 45">
            <a:extLst>
              <a:ext uri="{FF2B5EF4-FFF2-40B4-BE49-F238E27FC236}">
                <a16:creationId xmlns:a16="http://schemas.microsoft.com/office/drawing/2014/main" id="{AD351C81-0398-ED99-FD52-C6FB5999A0E3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895FCE23-6EE0-1C56-8006-5E19830ED86C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A0BCE23-3DAB-5133-08D8-E3C504ADB6F0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D2ACB0DA-6848-790D-A73A-CC69C1E3F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40" y="327260"/>
            <a:ext cx="2962441" cy="5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sz="1600" dirty="0">
                <a:latin typeface="+mn-ea"/>
                <a:cs typeface="나눔바른고딕"/>
              </a:rPr>
              <a:t>Tagged -VLAN </a:t>
            </a:r>
            <a:r>
              <a:rPr lang="ko-KR" altLang="en-US" sz="1600" dirty="0"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sz="1600" dirty="0"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graphicFrame>
        <p:nvGraphicFramePr>
          <p:cNvPr id="11" name="표 25">
            <a:extLst>
              <a:ext uri="{FF2B5EF4-FFF2-40B4-BE49-F238E27FC236}">
                <a16:creationId xmlns:a16="http://schemas.microsoft.com/office/drawing/2014/main" id="{5C1265C6-AE4F-C23A-99CF-6B34ABF281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828517"/>
              </p:ext>
            </p:extLst>
          </p:nvPr>
        </p:nvGraphicFramePr>
        <p:xfrm>
          <a:off x="464411" y="990377"/>
          <a:ext cx="8977178" cy="5521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88534">
                  <a:extLst>
                    <a:ext uri="{9D8B030D-6E8A-4147-A177-3AD203B41FA5}">
                      <a16:colId xmlns:a16="http://schemas.microsoft.com/office/drawing/2014/main" val="3279035690"/>
                    </a:ext>
                  </a:extLst>
                </a:gridCol>
                <a:gridCol w="1159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2068">
                  <a:extLst>
                    <a:ext uri="{9D8B030D-6E8A-4147-A177-3AD203B41FA5}">
                      <a16:colId xmlns:a16="http://schemas.microsoft.com/office/drawing/2014/main" val="2866484951"/>
                    </a:ext>
                  </a:extLst>
                </a:gridCol>
                <a:gridCol w="63474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30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NO</a:t>
                      </a:r>
                      <a:endParaRPr lang="ko-KR" altLang="en-US" sz="1100" b="0" dirty="0"/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관련 유니트</a:t>
                      </a:r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TAP </a:t>
                      </a:r>
                      <a:r>
                        <a:rPr lang="ko-KR" altLang="en-US" sz="1100" b="0" dirty="0"/>
                        <a:t>위 치  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설정 내용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2676"/>
                  </a:ext>
                </a:extLst>
              </a:tr>
              <a:tr h="1569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/>
                        <a:t>1</a:t>
                      </a:r>
                      <a:endParaRPr lang="ko-KR" altLang="en-US" sz="1100" b="1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XGSW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VLAN 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VLAN</a:t>
                      </a:r>
                      <a:r>
                        <a:rPr lang="ko-KR" altLang="en-US" sz="1100" dirty="0"/>
                        <a:t> </a:t>
                      </a:r>
                      <a:r>
                        <a:rPr lang="en-US" altLang="ko-KR" sz="1100" dirty="0"/>
                        <a:t>ID</a:t>
                      </a:r>
                      <a:r>
                        <a:rPr lang="ko-KR" altLang="en-US" sz="1100" dirty="0"/>
                        <a:t>를 생성하여</a:t>
                      </a:r>
                      <a:r>
                        <a:rPr lang="en-US" altLang="ko-KR" sz="1100" dirty="0"/>
                        <a:t> Tagged</a:t>
                      </a:r>
                      <a:r>
                        <a:rPr lang="ko-KR" altLang="en-US" sz="1100" dirty="0"/>
                        <a:t>포트를 추가 후 </a:t>
                      </a:r>
                      <a:r>
                        <a:rPr lang="en-US" altLang="ko-KR" sz="1100" dirty="0"/>
                        <a:t>VLAN </a:t>
                      </a:r>
                      <a:r>
                        <a:rPr lang="ko-KR" altLang="en-US" sz="1100" dirty="0"/>
                        <a:t>를 생성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29476"/>
                  </a:ext>
                </a:extLst>
              </a:tr>
            </a:tbl>
          </a:graphicData>
        </a:graphic>
      </p:graphicFrame>
      <p:cxnSp>
        <p:nvCxnSpPr>
          <p:cNvPr id="7" name="직선 화살표 연결선 6">
            <a:extLst>
              <a:ext uri="{FF2B5EF4-FFF2-40B4-BE49-F238E27FC236}">
                <a16:creationId xmlns:a16="http://schemas.microsoft.com/office/drawing/2014/main" id="{D86E13D5-DD89-BC51-B1FA-115481A0ECD8}"/>
              </a:ext>
            </a:extLst>
          </p:cNvPr>
          <p:cNvCxnSpPr>
            <a:cxnSpLocks/>
          </p:cNvCxnSpPr>
          <p:nvPr/>
        </p:nvCxnSpPr>
        <p:spPr>
          <a:xfrm flipH="1">
            <a:off x="4015938" y="2057891"/>
            <a:ext cx="656267" cy="125599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>
            <a:extLst>
              <a:ext uri="{FF2B5EF4-FFF2-40B4-BE49-F238E27FC236}">
                <a16:creationId xmlns:a16="http://schemas.microsoft.com/office/drawing/2014/main" id="{77930AB9-6B54-88A3-804E-13486F380B19}"/>
              </a:ext>
            </a:extLst>
          </p:cNvPr>
          <p:cNvSpPr/>
          <p:nvPr/>
        </p:nvSpPr>
        <p:spPr>
          <a:xfrm>
            <a:off x="4672205" y="1909697"/>
            <a:ext cx="1023037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VLAN ID </a:t>
            </a:r>
            <a:r>
              <a:rPr lang="ko-KR" altLang="en-US" sz="1050" dirty="0">
                <a:solidFill>
                  <a:schemeClr val="bg1"/>
                </a:solidFill>
              </a:rPr>
              <a:t>입력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65A62109-AB63-6403-13D5-0CAE5C2CAE89}"/>
              </a:ext>
            </a:extLst>
          </p:cNvPr>
          <p:cNvSpPr/>
          <p:nvPr/>
        </p:nvSpPr>
        <p:spPr>
          <a:xfrm>
            <a:off x="3012915" y="2057891"/>
            <a:ext cx="962866" cy="251199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4CF2BE18-17B1-697D-D6BC-B6F67252755A}"/>
              </a:ext>
            </a:extLst>
          </p:cNvPr>
          <p:cNvSpPr/>
          <p:nvPr/>
        </p:nvSpPr>
        <p:spPr>
          <a:xfrm>
            <a:off x="3676058" y="1917495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13" name="직선 화살표 연결선 12">
            <a:extLst>
              <a:ext uri="{FF2B5EF4-FFF2-40B4-BE49-F238E27FC236}">
                <a16:creationId xmlns:a16="http://schemas.microsoft.com/office/drawing/2014/main" id="{C4AE3D22-47CF-8350-EBB9-C71498CBCB1C}"/>
              </a:ext>
            </a:extLst>
          </p:cNvPr>
          <p:cNvCxnSpPr>
            <a:cxnSpLocks/>
          </p:cNvCxnSpPr>
          <p:nvPr/>
        </p:nvCxnSpPr>
        <p:spPr>
          <a:xfrm>
            <a:off x="5749163" y="3964059"/>
            <a:ext cx="0" cy="93889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B51BD916-F47C-956B-0264-DDD1D3B2DD7D}"/>
              </a:ext>
            </a:extLst>
          </p:cNvPr>
          <p:cNvSpPr/>
          <p:nvPr/>
        </p:nvSpPr>
        <p:spPr>
          <a:xfrm>
            <a:off x="5484549" y="4902949"/>
            <a:ext cx="934871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b="1" dirty="0">
                <a:solidFill>
                  <a:srgbClr val="FF0000"/>
                </a:solidFill>
              </a:rPr>
              <a:t>Tagged</a:t>
            </a:r>
            <a:r>
              <a:rPr lang="ko-KR" altLang="en-US" sz="1050" dirty="0">
                <a:solidFill>
                  <a:schemeClr val="bg1"/>
                </a:solidFill>
              </a:rPr>
              <a:t>선택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35B6CE7-DB10-C764-E8E0-FD119AEB57D5}"/>
              </a:ext>
            </a:extLst>
          </p:cNvPr>
          <p:cNvSpPr/>
          <p:nvPr/>
        </p:nvSpPr>
        <p:spPr>
          <a:xfrm>
            <a:off x="5496355" y="3731492"/>
            <a:ext cx="1037898" cy="22167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C395DDB4-C8BA-51ED-416B-9BADDA17069A}"/>
              </a:ext>
            </a:extLst>
          </p:cNvPr>
          <p:cNvSpPr/>
          <p:nvPr/>
        </p:nvSpPr>
        <p:spPr>
          <a:xfrm>
            <a:off x="5388355" y="390614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FF5532D1-1003-A0EA-173F-4638752044A9}"/>
              </a:ext>
            </a:extLst>
          </p:cNvPr>
          <p:cNvCxnSpPr>
            <a:cxnSpLocks/>
          </p:cNvCxnSpPr>
          <p:nvPr/>
        </p:nvCxnSpPr>
        <p:spPr>
          <a:xfrm>
            <a:off x="6390099" y="3009080"/>
            <a:ext cx="0" cy="468496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ED90BD84-2418-920B-0E03-8DE78AFE9D76}"/>
              </a:ext>
            </a:extLst>
          </p:cNvPr>
          <p:cNvSpPr/>
          <p:nvPr/>
        </p:nvSpPr>
        <p:spPr>
          <a:xfrm>
            <a:off x="8354018" y="4345666"/>
            <a:ext cx="819455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포트 선택</a:t>
            </a:r>
            <a:r>
              <a:rPr lang="en-US" altLang="ko-KR" sz="105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F7BF92D-F98A-C7A4-C0CB-4C3CADE34834}"/>
              </a:ext>
            </a:extLst>
          </p:cNvPr>
          <p:cNvSpPr/>
          <p:nvPr/>
        </p:nvSpPr>
        <p:spPr>
          <a:xfrm>
            <a:off x="5496355" y="3477576"/>
            <a:ext cx="1037898" cy="22167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05CAE84-10AB-244E-76EA-51AA4438529A}"/>
              </a:ext>
            </a:extLst>
          </p:cNvPr>
          <p:cNvSpPr/>
          <p:nvPr/>
        </p:nvSpPr>
        <p:spPr>
          <a:xfrm>
            <a:off x="6779517" y="3131127"/>
            <a:ext cx="898961" cy="2364509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6A38CC05-B2D1-40AC-A645-A17B5530E5AF}"/>
              </a:ext>
            </a:extLst>
          </p:cNvPr>
          <p:cNvCxnSpPr>
            <a:cxnSpLocks/>
          </p:cNvCxnSpPr>
          <p:nvPr/>
        </p:nvCxnSpPr>
        <p:spPr>
          <a:xfrm flipH="1">
            <a:off x="7678479" y="4470400"/>
            <a:ext cx="675539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타원 21">
            <a:extLst>
              <a:ext uri="{FF2B5EF4-FFF2-40B4-BE49-F238E27FC236}">
                <a16:creationId xmlns:a16="http://schemas.microsoft.com/office/drawing/2014/main" id="{F65F42A4-AE5F-CBEF-29F3-AA63F0629179}"/>
              </a:ext>
            </a:extLst>
          </p:cNvPr>
          <p:cNvSpPr/>
          <p:nvPr/>
        </p:nvSpPr>
        <p:spPr>
          <a:xfrm>
            <a:off x="7614597" y="344747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EF29033C-7396-1FA6-2394-978FDD1318B9}"/>
              </a:ext>
            </a:extLst>
          </p:cNvPr>
          <p:cNvSpPr/>
          <p:nvPr/>
        </p:nvSpPr>
        <p:spPr>
          <a:xfrm>
            <a:off x="5572963" y="3309439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18E07EC0-E0BA-14B0-5BF0-21F7F628CE52}"/>
              </a:ext>
            </a:extLst>
          </p:cNvPr>
          <p:cNvSpPr/>
          <p:nvPr/>
        </p:nvSpPr>
        <p:spPr>
          <a:xfrm>
            <a:off x="6364078" y="2758501"/>
            <a:ext cx="734496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ADD</a:t>
            </a:r>
            <a:r>
              <a:rPr lang="ko-KR" altLang="en-US" sz="1050" dirty="0">
                <a:solidFill>
                  <a:schemeClr val="bg1"/>
                </a:solidFill>
              </a:rPr>
              <a:t>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F54E9973-8551-FDD7-A3A3-D8F3EED767A9}"/>
              </a:ext>
            </a:extLst>
          </p:cNvPr>
          <p:cNvSpPr/>
          <p:nvPr/>
        </p:nvSpPr>
        <p:spPr>
          <a:xfrm>
            <a:off x="4123617" y="3144122"/>
            <a:ext cx="1037898" cy="2554713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014FC61B-5E2C-6E74-6AB4-803A29AC0098}"/>
              </a:ext>
            </a:extLst>
          </p:cNvPr>
          <p:cNvSpPr/>
          <p:nvPr/>
        </p:nvSpPr>
        <p:spPr>
          <a:xfrm>
            <a:off x="2143230" y="4806096"/>
            <a:ext cx="1770036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VLAN</a:t>
            </a:r>
            <a:r>
              <a:rPr lang="ko-KR" altLang="en-US" sz="1050" dirty="0">
                <a:solidFill>
                  <a:schemeClr val="bg1"/>
                </a:solidFill>
              </a:rPr>
              <a:t> 포트  </a:t>
            </a:r>
            <a:r>
              <a:rPr lang="en-US" altLang="ko-KR" sz="1050" dirty="0">
                <a:solidFill>
                  <a:schemeClr val="bg1"/>
                </a:solidFill>
              </a:rPr>
              <a:t>Member </a:t>
            </a:r>
            <a:r>
              <a:rPr lang="ko-KR" altLang="en-US" sz="1050" dirty="0">
                <a:solidFill>
                  <a:schemeClr val="bg1"/>
                </a:solidFill>
              </a:rPr>
              <a:t>확인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50DDFB09-9985-D41F-9059-E7113C31FDB8}"/>
              </a:ext>
            </a:extLst>
          </p:cNvPr>
          <p:cNvSpPr/>
          <p:nvPr/>
        </p:nvSpPr>
        <p:spPr>
          <a:xfrm>
            <a:off x="3981353" y="391339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A5A21FD5-2D20-84C7-DF71-2F7390EF73A7}"/>
              </a:ext>
            </a:extLst>
          </p:cNvPr>
          <p:cNvCxnSpPr>
            <a:cxnSpLocks/>
          </p:cNvCxnSpPr>
          <p:nvPr/>
        </p:nvCxnSpPr>
        <p:spPr>
          <a:xfrm flipV="1">
            <a:off x="3245361" y="4345666"/>
            <a:ext cx="843992" cy="46043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90F697F1-B7E1-9879-7723-BFF14469BC8F}"/>
              </a:ext>
            </a:extLst>
          </p:cNvPr>
          <p:cNvSpPr/>
          <p:nvPr/>
        </p:nvSpPr>
        <p:spPr>
          <a:xfrm>
            <a:off x="2082111" y="5772777"/>
            <a:ext cx="1040670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>
                <a:solidFill>
                  <a:schemeClr val="bg1"/>
                </a:solidFill>
              </a:rPr>
              <a:t>생성버튼 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30" name="직선 화살표 연결선 29">
            <a:extLst>
              <a:ext uri="{FF2B5EF4-FFF2-40B4-BE49-F238E27FC236}">
                <a16:creationId xmlns:a16="http://schemas.microsoft.com/office/drawing/2014/main" id="{806F7DD0-A6B0-7118-5448-77B0BDF72673}"/>
              </a:ext>
            </a:extLst>
          </p:cNvPr>
          <p:cNvCxnSpPr>
            <a:cxnSpLocks/>
          </p:cNvCxnSpPr>
          <p:nvPr/>
        </p:nvCxnSpPr>
        <p:spPr>
          <a:xfrm>
            <a:off x="3122781" y="5899735"/>
            <a:ext cx="978762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1E2878C-7773-CB88-040C-DF556CAF37D4}"/>
              </a:ext>
            </a:extLst>
          </p:cNvPr>
          <p:cNvSpPr/>
          <p:nvPr/>
        </p:nvSpPr>
        <p:spPr>
          <a:xfrm>
            <a:off x="4123617" y="5866448"/>
            <a:ext cx="1246855" cy="22315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A7656DBE-A24D-4EB1-A9C3-75D1308EDA6C}"/>
              </a:ext>
            </a:extLst>
          </p:cNvPr>
          <p:cNvSpPr/>
          <p:nvPr/>
        </p:nvSpPr>
        <p:spPr>
          <a:xfrm>
            <a:off x="4015938" y="597802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01AAE33A-B19D-BD7D-5246-45A2E92746A6}"/>
              </a:ext>
            </a:extLst>
          </p:cNvPr>
          <p:cNvSpPr/>
          <p:nvPr/>
        </p:nvSpPr>
        <p:spPr>
          <a:xfrm>
            <a:off x="1390792" y="2780229"/>
            <a:ext cx="2400262" cy="350898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ACCAFB8E-EF8D-9105-27F4-06B6069063C3}"/>
              </a:ext>
            </a:extLst>
          </p:cNvPr>
          <p:cNvSpPr/>
          <p:nvPr/>
        </p:nvSpPr>
        <p:spPr>
          <a:xfrm>
            <a:off x="2687347" y="3009080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8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60BB55F0-3789-507E-5DC6-EA117867A7C3}"/>
              </a:ext>
            </a:extLst>
          </p:cNvPr>
          <p:cNvSpPr/>
          <p:nvPr/>
        </p:nvSpPr>
        <p:spPr>
          <a:xfrm>
            <a:off x="2235260" y="3413791"/>
            <a:ext cx="1040670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>
                <a:solidFill>
                  <a:schemeClr val="bg1"/>
                </a:solidFill>
              </a:rPr>
              <a:t>생성버튼 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36" name="직선 화살표 연결선 35">
            <a:extLst>
              <a:ext uri="{FF2B5EF4-FFF2-40B4-BE49-F238E27FC236}">
                <a16:creationId xmlns:a16="http://schemas.microsoft.com/office/drawing/2014/main" id="{07447CA9-D839-8CFF-B0E9-04CF713DDE21}"/>
              </a:ext>
            </a:extLst>
          </p:cNvPr>
          <p:cNvCxnSpPr>
            <a:cxnSpLocks/>
          </p:cNvCxnSpPr>
          <p:nvPr/>
        </p:nvCxnSpPr>
        <p:spPr>
          <a:xfrm flipV="1">
            <a:off x="2314763" y="3144122"/>
            <a:ext cx="0" cy="31377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FE7E3359-902D-2307-443A-67AD46B7F917}"/>
              </a:ext>
            </a:extLst>
          </p:cNvPr>
          <p:cNvSpPr/>
          <p:nvPr/>
        </p:nvSpPr>
        <p:spPr>
          <a:xfrm>
            <a:off x="4014393" y="2748135"/>
            <a:ext cx="1147113" cy="22315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8" name="타원 37">
            <a:extLst>
              <a:ext uri="{FF2B5EF4-FFF2-40B4-BE49-F238E27FC236}">
                <a16:creationId xmlns:a16="http://schemas.microsoft.com/office/drawing/2014/main" id="{7005AFAA-70AC-8900-5F41-79737D1890FB}"/>
              </a:ext>
            </a:extLst>
          </p:cNvPr>
          <p:cNvSpPr/>
          <p:nvPr/>
        </p:nvSpPr>
        <p:spPr>
          <a:xfrm>
            <a:off x="4422621" y="2579079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F784FFF5-C091-A9D0-A4E3-82AFD2D6E6E6}"/>
              </a:ext>
            </a:extLst>
          </p:cNvPr>
          <p:cNvSpPr/>
          <p:nvPr/>
        </p:nvSpPr>
        <p:spPr>
          <a:xfrm>
            <a:off x="4747044" y="2336448"/>
            <a:ext cx="1787209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생성할 </a:t>
            </a:r>
            <a:r>
              <a:rPr lang="en-US" altLang="ko-KR" sz="1050" dirty="0">
                <a:solidFill>
                  <a:schemeClr val="bg1"/>
                </a:solidFill>
              </a:rPr>
              <a:t>VLAN ID</a:t>
            </a:r>
            <a:r>
              <a:rPr lang="ko-KR" altLang="en-US" sz="1050" dirty="0">
                <a:solidFill>
                  <a:schemeClr val="bg1"/>
                </a:solidFill>
              </a:rPr>
              <a:t>값을 입력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40" name="직선 화살표 연결선 39">
            <a:extLst>
              <a:ext uri="{FF2B5EF4-FFF2-40B4-BE49-F238E27FC236}">
                <a16:creationId xmlns:a16="http://schemas.microsoft.com/office/drawing/2014/main" id="{2A36C0D4-9F16-23F4-652B-064D9C31947A}"/>
              </a:ext>
            </a:extLst>
          </p:cNvPr>
          <p:cNvCxnSpPr>
            <a:cxnSpLocks/>
          </p:cNvCxnSpPr>
          <p:nvPr/>
        </p:nvCxnSpPr>
        <p:spPr>
          <a:xfrm flipH="1">
            <a:off x="5156415" y="2588750"/>
            <a:ext cx="214057" cy="16250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EC41181F-4CCF-5669-D621-95B1A3D9AE2D}"/>
              </a:ext>
            </a:extLst>
          </p:cNvPr>
          <p:cNvGrpSpPr/>
          <p:nvPr/>
        </p:nvGrpSpPr>
        <p:grpSpPr>
          <a:xfrm>
            <a:off x="7328499" y="65865"/>
            <a:ext cx="2304251" cy="443348"/>
            <a:chOff x="1841564" y="2145820"/>
            <a:chExt cx="1339967" cy="855373"/>
          </a:xfrm>
        </p:grpSpPr>
        <p:sp>
          <p:nvSpPr>
            <p:cNvPr id="3" name="직각 삼각형 2">
              <a:extLst>
                <a:ext uri="{FF2B5EF4-FFF2-40B4-BE49-F238E27FC236}">
                  <a16:creationId xmlns:a16="http://schemas.microsoft.com/office/drawing/2014/main" id="{A1F6F6DB-DADD-0FFE-89B7-B69B3ADC1504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8DF4E32-F956-30CC-A477-C9C9D5BA97EB}"/>
                </a:ext>
              </a:extLst>
            </p:cNvPr>
            <p:cNvSpPr txBox="1"/>
            <p:nvPr/>
          </p:nvSpPr>
          <p:spPr>
            <a:xfrm>
              <a:off x="2002475" y="2145820"/>
              <a:ext cx="1179056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WTLAN-96G /2420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693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AE5262-4559-D723-0E45-6B7599657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직사각형 45">
            <a:extLst>
              <a:ext uri="{FF2B5EF4-FFF2-40B4-BE49-F238E27FC236}">
                <a16:creationId xmlns:a16="http://schemas.microsoft.com/office/drawing/2014/main" id="{A1A5D3DF-C9FA-4B01-3B57-1E5BC93DD4D9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3EDAC112-3922-2941-2ECC-1E7900A66CA7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52B4A3C-E109-60CA-64BE-9F09EB326D1E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B2C8D05C-63AA-BBDD-F6A4-ABB4BD02E1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40" y="327260"/>
            <a:ext cx="2962441" cy="5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sz="1600" dirty="0">
                <a:latin typeface="+mn-ea"/>
                <a:cs typeface="나눔바른고딕"/>
              </a:rPr>
              <a:t>Tagged -VLAN </a:t>
            </a:r>
            <a:r>
              <a:rPr lang="ko-KR" altLang="en-US" sz="1600" dirty="0"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sz="1600" dirty="0"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graphicFrame>
        <p:nvGraphicFramePr>
          <p:cNvPr id="11" name="표 25">
            <a:extLst>
              <a:ext uri="{FF2B5EF4-FFF2-40B4-BE49-F238E27FC236}">
                <a16:creationId xmlns:a16="http://schemas.microsoft.com/office/drawing/2014/main" id="{CCB19D31-3625-2EE9-846C-662505FE10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389180"/>
              </p:ext>
            </p:extLst>
          </p:nvPr>
        </p:nvGraphicFramePr>
        <p:xfrm>
          <a:off x="464411" y="990377"/>
          <a:ext cx="8977178" cy="5521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88534">
                  <a:extLst>
                    <a:ext uri="{9D8B030D-6E8A-4147-A177-3AD203B41FA5}">
                      <a16:colId xmlns:a16="http://schemas.microsoft.com/office/drawing/2014/main" val="3279035690"/>
                    </a:ext>
                  </a:extLst>
                </a:gridCol>
                <a:gridCol w="1159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2068">
                  <a:extLst>
                    <a:ext uri="{9D8B030D-6E8A-4147-A177-3AD203B41FA5}">
                      <a16:colId xmlns:a16="http://schemas.microsoft.com/office/drawing/2014/main" val="2866484951"/>
                    </a:ext>
                  </a:extLst>
                </a:gridCol>
                <a:gridCol w="63474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30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NO</a:t>
                      </a:r>
                      <a:endParaRPr lang="ko-KR" altLang="en-US" sz="1100" b="0" dirty="0"/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관련 유니트</a:t>
                      </a:r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TAP </a:t>
                      </a:r>
                      <a:r>
                        <a:rPr lang="ko-KR" altLang="en-US" sz="1100" b="0" dirty="0"/>
                        <a:t>위 치  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설정 내용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2676"/>
                  </a:ext>
                </a:extLst>
              </a:tr>
              <a:tr h="1569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/>
                        <a:t>1</a:t>
                      </a:r>
                      <a:endParaRPr lang="ko-KR" altLang="en-US" sz="1100" b="1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XGSW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VLAN 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/>
                        <a:t>해당</a:t>
                      </a:r>
                      <a:r>
                        <a:rPr lang="en-US" altLang="ko-KR" sz="1100" dirty="0"/>
                        <a:t>VLAN</a:t>
                      </a:r>
                      <a:r>
                        <a:rPr lang="ko-KR" altLang="en-US" sz="1100" dirty="0"/>
                        <a:t> </a:t>
                      </a:r>
                      <a:r>
                        <a:rPr lang="en-US" altLang="ko-KR" sz="1100" dirty="0"/>
                        <a:t>ID</a:t>
                      </a:r>
                      <a:r>
                        <a:rPr lang="ko-KR" altLang="en-US" sz="1100" dirty="0"/>
                        <a:t>에</a:t>
                      </a:r>
                      <a:r>
                        <a:rPr lang="en-US" altLang="ko-KR" sz="1100" dirty="0"/>
                        <a:t> </a:t>
                      </a:r>
                      <a:r>
                        <a:rPr lang="ko-KR" altLang="en-US" sz="1100" dirty="0"/>
                        <a:t> </a:t>
                      </a:r>
                      <a:r>
                        <a:rPr lang="en-US" altLang="ko-KR" sz="1100" dirty="0"/>
                        <a:t>PVID</a:t>
                      </a:r>
                      <a:r>
                        <a:rPr lang="ko-KR" altLang="en-US" sz="1100" dirty="0"/>
                        <a:t>를 추가  </a:t>
                      </a:r>
                      <a:r>
                        <a:rPr lang="en-US" altLang="ko-KR" sz="1100" dirty="0"/>
                        <a:t>(</a:t>
                      </a:r>
                      <a:r>
                        <a:rPr lang="ko-KR" altLang="en-US" sz="1100" dirty="0"/>
                        <a:t>여러 </a:t>
                      </a:r>
                      <a:r>
                        <a:rPr lang="en-US" altLang="ko-KR" sz="1100" dirty="0"/>
                        <a:t>VLAN </a:t>
                      </a:r>
                      <a:r>
                        <a:rPr lang="ko-KR" altLang="en-US" sz="1100" dirty="0"/>
                        <a:t>간 분리</a:t>
                      </a:r>
                      <a:r>
                        <a:rPr lang="en-US" altLang="ko-KR" sz="1100" dirty="0"/>
                        <a:t>)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29476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6E962484-90A4-D6BC-0DAB-15FD8C860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41" y="1799816"/>
            <a:ext cx="7246097" cy="4658957"/>
          </a:xfrm>
          <a:prstGeom prst="rect">
            <a:avLst/>
          </a:prstGeom>
        </p:spPr>
      </p:pic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53C86473-324D-D3BD-4C17-1F4EA58954C7}"/>
              </a:ext>
            </a:extLst>
          </p:cNvPr>
          <p:cNvCxnSpPr>
            <a:cxnSpLocks/>
          </p:cNvCxnSpPr>
          <p:nvPr/>
        </p:nvCxnSpPr>
        <p:spPr>
          <a:xfrm flipH="1">
            <a:off x="2585657" y="1966230"/>
            <a:ext cx="690273" cy="41803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>
            <a:extLst>
              <a:ext uri="{FF2B5EF4-FFF2-40B4-BE49-F238E27FC236}">
                <a16:creationId xmlns:a16="http://schemas.microsoft.com/office/drawing/2014/main" id="{B5700D9B-883C-6D17-E1A8-F87ACF7D02CA}"/>
              </a:ext>
            </a:extLst>
          </p:cNvPr>
          <p:cNvSpPr/>
          <p:nvPr/>
        </p:nvSpPr>
        <p:spPr>
          <a:xfrm>
            <a:off x="3266297" y="1715565"/>
            <a:ext cx="1141659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Port VLAN </a:t>
            </a:r>
            <a:r>
              <a:rPr lang="ko-KR" altLang="en-US" sz="1050" dirty="0">
                <a:solidFill>
                  <a:schemeClr val="bg1"/>
                </a:solidFill>
              </a:rPr>
              <a:t>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C29DACA-32D0-C6F6-DCF7-3C1FF5BAEEE8}"/>
              </a:ext>
            </a:extLst>
          </p:cNvPr>
          <p:cNvSpPr/>
          <p:nvPr/>
        </p:nvSpPr>
        <p:spPr>
          <a:xfrm>
            <a:off x="1833330" y="2371965"/>
            <a:ext cx="762088" cy="26296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9A71DDDB-9F29-2EC1-330A-5298A4F44E56}"/>
              </a:ext>
            </a:extLst>
          </p:cNvPr>
          <p:cNvSpPr/>
          <p:nvPr/>
        </p:nvSpPr>
        <p:spPr>
          <a:xfrm>
            <a:off x="2143230" y="2099459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9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88D3C21D-7936-7C19-8750-E8F7F399F087}"/>
              </a:ext>
            </a:extLst>
          </p:cNvPr>
          <p:cNvCxnSpPr>
            <a:cxnSpLocks/>
          </p:cNvCxnSpPr>
          <p:nvPr/>
        </p:nvCxnSpPr>
        <p:spPr>
          <a:xfrm>
            <a:off x="6015303" y="3725926"/>
            <a:ext cx="0" cy="93889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4382AD75-918D-BB28-B890-A2FBFF858644}"/>
              </a:ext>
            </a:extLst>
          </p:cNvPr>
          <p:cNvSpPr/>
          <p:nvPr/>
        </p:nvSpPr>
        <p:spPr>
          <a:xfrm>
            <a:off x="5449436" y="4679138"/>
            <a:ext cx="782587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ADD </a:t>
            </a:r>
            <a:r>
              <a:rPr lang="ko-KR" altLang="en-US" sz="1050" dirty="0">
                <a:solidFill>
                  <a:schemeClr val="bg1"/>
                </a:solidFill>
              </a:rPr>
              <a:t>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57DED093-C003-61C9-43A9-7356805A0B54}"/>
              </a:ext>
            </a:extLst>
          </p:cNvPr>
          <p:cNvSpPr/>
          <p:nvPr/>
        </p:nvSpPr>
        <p:spPr>
          <a:xfrm>
            <a:off x="5449455" y="5855855"/>
            <a:ext cx="1237673" cy="26785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14" name="직선 화살표 연결선 13">
            <a:extLst>
              <a:ext uri="{FF2B5EF4-FFF2-40B4-BE49-F238E27FC236}">
                <a16:creationId xmlns:a16="http://schemas.microsoft.com/office/drawing/2014/main" id="{92C17699-EA15-E2E8-6A36-6368722F3174}"/>
              </a:ext>
            </a:extLst>
          </p:cNvPr>
          <p:cNvCxnSpPr>
            <a:cxnSpLocks/>
          </p:cNvCxnSpPr>
          <p:nvPr/>
        </p:nvCxnSpPr>
        <p:spPr>
          <a:xfrm>
            <a:off x="6140717" y="2227764"/>
            <a:ext cx="0" cy="532966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F90485B7-8428-4145-82C7-2A92A5C6D8D7}"/>
              </a:ext>
            </a:extLst>
          </p:cNvPr>
          <p:cNvSpPr/>
          <p:nvPr/>
        </p:nvSpPr>
        <p:spPr>
          <a:xfrm>
            <a:off x="8594980" y="3710143"/>
            <a:ext cx="819455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포트 선택</a:t>
            </a:r>
            <a:r>
              <a:rPr lang="en-US" altLang="ko-KR" sz="105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0B03F6D-8C51-F2B8-B84E-278B5FD7FFD7}"/>
              </a:ext>
            </a:extLst>
          </p:cNvPr>
          <p:cNvSpPr/>
          <p:nvPr/>
        </p:nvSpPr>
        <p:spPr>
          <a:xfrm>
            <a:off x="5572963" y="3477576"/>
            <a:ext cx="961290" cy="24835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5A76EF-1FA9-8D7B-397F-FD56340AE9F3}"/>
              </a:ext>
            </a:extLst>
          </p:cNvPr>
          <p:cNvSpPr/>
          <p:nvPr/>
        </p:nvSpPr>
        <p:spPr>
          <a:xfrm>
            <a:off x="6798867" y="3009079"/>
            <a:ext cx="879612" cy="2689755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E7570E52-D305-3AF6-F4DC-9130A28D9E07}"/>
              </a:ext>
            </a:extLst>
          </p:cNvPr>
          <p:cNvCxnSpPr>
            <a:cxnSpLocks/>
          </p:cNvCxnSpPr>
          <p:nvPr/>
        </p:nvCxnSpPr>
        <p:spPr>
          <a:xfrm flipH="1">
            <a:off x="7678479" y="3842328"/>
            <a:ext cx="916501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타원 18">
            <a:extLst>
              <a:ext uri="{FF2B5EF4-FFF2-40B4-BE49-F238E27FC236}">
                <a16:creationId xmlns:a16="http://schemas.microsoft.com/office/drawing/2014/main" id="{F1DBE093-05AF-7B6F-FC1A-A1B086ACD9BE}"/>
              </a:ext>
            </a:extLst>
          </p:cNvPr>
          <p:cNvSpPr/>
          <p:nvPr/>
        </p:nvSpPr>
        <p:spPr>
          <a:xfrm>
            <a:off x="7614597" y="344747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D95E5CFD-77D4-F5A6-7ED9-6F146F3064E1}"/>
              </a:ext>
            </a:extLst>
          </p:cNvPr>
          <p:cNvSpPr/>
          <p:nvPr/>
        </p:nvSpPr>
        <p:spPr>
          <a:xfrm>
            <a:off x="5572963" y="3309439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58ACA21A-D73A-BCBE-1696-ED73B2B48018}"/>
              </a:ext>
            </a:extLst>
          </p:cNvPr>
          <p:cNvSpPr/>
          <p:nvPr/>
        </p:nvSpPr>
        <p:spPr>
          <a:xfrm>
            <a:off x="6015303" y="1960982"/>
            <a:ext cx="1663176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설정한 </a:t>
            </a:r>
            <a:r>
              <a:rPr lang="en-US" altLang="ko-KR" sz="1050" dirty="0">
                <a:solidFill>
                  <a:schemeClr val="bg1"/>
                </a:solidFill>
              </a:rPr>
              <a:t>VLAN ID</a:t>
            </a:r>
            <a:r>
              <a:rPr lang="ko-KR" altLang="en-US" sz="1050" dirty="0">
                <a:solidFill>
                  <a:schemeClr val="bg1"/>
                </a:solidFill>
              </a:rPr>
              <a:t> 선택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FA5B73F-D3FB-2D2F-B60E-16C1A1790B93}"/>
              </a:ext>
            </a:extLst>
          </p:cNvPr>
          <p:cNvSpPr/>
          <p:nvPr/>
        </p:nvSpPr>
        <p:spPr>
          <a:xfrm>
            <a:off x="4270451" y="3068309"/>
            <a:ext cx="961288" cy="2630525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A5BF5ED-1E3C-0CCC-96D5-37804584DF77}"/>
              </a:ext>
            </a:extLst>
          </p:cNvPr>
          <p:cNvSpPr/>
          <p:nvPr/>
        </p:nvSpPr>
        <p:spPr>
          <a:xfrm>
            <a:off x="1700639" y="5441993"/>
            <a:ext cx="1770036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VLAN</a:t>
            </a:r>
            <a:r>
              <a:rPr lang="ko-KR" altLang="en-US" sz="1050" dirty="0">
                <a:solidFill>
                  <a:schemeClr val="bg1"/>
                </a:solidFill>
              </a:rPr>
              <a:t> 포트  </a:t>
            </a:r>
            <a:r>
              <a:rPr lang="en-US" altLang="ko-KR" sz="1050" dirty="0">
                <a:solidFill>
                  <a:schemeClr val="bg1"/>
                </a:solidFill>
              </a:rPr>
              <a:t>Member </a:t>
            </a:r>
            <a:r>
              <a:rPr lang="ko-KR" altLang="en-US" sz="1050" dirty="0">
                <a:solidFill>
                  <a:schemeClr val="bg1"/>
                </a:solidFill>
              </a:rPr>
              <a:t>확인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CB83A1FB-2AFA-ECB2-66F9-DFB2EABE979B}"/>
              </a:ext>
            </a:extLst>
          </p:cNvPr>
          <p:cNvSpPr/>
          <p:nvPr/>
        </p:nvSpPr>
        <p:spPr>
          <a:xfrm>
            <a:off x="4162451" y="5215996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70DE14D9-7F3F-F109-9331-BC3D9121199A}"/>
              </a:ext>
            </a:extLst>
          </p:cNvPr>
          <p:cNvCxnSpPr>
            <a:cxnSpLocks/>
          </p:cNvCxnSpPr>
          <p:nvPr/>
        </p:nvCxnSpPr>
        <p:spPr>
          <a:xfrm>
            <a:off x="3468862" y="5551323"/>
            <a:ext cx="801589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1646C8FE-E3BC-B613-8637-4855C9EDE362}"/>
              </a:ext>
            </a:extLst>
          </p:cNvPr>
          <p:cNvSpPr/>
          <p:nvPr/>
        </p:nvSpPr>
        <p:spPr>
          <a:xfrm>
            <a:off x="7723959" y="5863955"/>
            <a:ext cx="1040670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변경버튼 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27" name="직선 화살표 연결선 26">
            <a:extLst>
              <a:ext uri="{FF2B5EF4-FFF2-40B4-BE49-F238E27FC236}">
                <a16:creationId xmlns:a16="http://schemas.microsoft.com/office/drawing/2014/main" id="{61D67923-546C-A65C-05FA-1B6B6FD0BA87}"/>
              </a:ext>
            </a:extLst>
          </p:cNvPr>
          <p:cNvCxnSpPr>
            <a:cxnSpLocks/>
          </p:cNvCxnSpPr>
          <p:nvPr/>
        </p:nvCxnSpPr>
        <p:spPr>
          <a:xfrm flipH="1">
            <a:off x="6687128" y="6026693"/>
            <a:ext cx="1061674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타원 27">
            <a:extLst>
              <a:ext uri="{FF2B5EF4-FFF2-40B4-BE49-F238E27FC236}">
                <a16:creationId xmlns:a16="http://schemas.microsoft.com/office/drawing/2014/main" id="{85904C2B-135A-574E-7EA2-EA62D2C346F2}"/>
              </a:ext>
            </a:extLst>
          </p:cNvPr>
          <p:cNvSpPr/>
          <p:nvPr/>
        </p:nvSpPr>
        <p:spPr>
          <a:xfrm>
            <a:off x="6547187" y="571010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F07AF752-0B9A-5E91-1467-0AEA149F8344}"/>
              </a:ext>
            </a:extLst>
          </p:cNvPr>
          <p:cNvSpPr/>
          <p:nvPr/>
        </p:nvSpPr>
        <p:spPr>
          <a:xfrm>
            <a:off x="4231938" y="2760730"/>
            <a:ext cx="2094971" cy="24835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AA52099E-48C8-331F-141C-C900FA8CAC13}"/>
              </a:ext>
            </a:extLst>
          </p:cNvPr>
          <p:cNvSpPr/>
          <p:nvPr/>
        </p:nvSpPr>
        <p:spPr>
          <a:xfrm>
            <a:off x="5523510" y="262221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10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7FBE0488-A7C3-7AB0-27AA-01C465B627C9}"/>
              </a:ext>
            </a:extLst>
          </p:cNvPr>
          <p:cNvSpPr/>
          <p:nvPr/>
        </p:nvSpPr>
        <p:spPr>
          <a:xfrm>
            <a:off x="817799" y="3543666"/>
            <a:ext cx="1335622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최종 </a:t>
            </a:r>
            <a:r>
              <a:rPr lang="en-US" altLang="ko-KR" sz="1050" dirty="0">
                <a:solidFill>
                  <a:schemeClr val="bg1"/>
                </a:solidFill>
              </a:rPr>
              <a:t>PVID</a:t>
            </a:r>
            <a:r>
              <a:rPr lang="ko-KR" altLang="en-US" sz="1050" dirty="0">
                <a:solidFill>
                  <a:schemeClr val="bg1"/>
                </a:solidFill>
              </a:rPr>
              <a:t>변경확인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id="{0FD50CF0-7211-CF2D-ED86-77AAB57D31C0}"/>
              </a:ext>
            </a:extLst>
          </p:cNvPr>
          <p:cNvCxnSpPr>
            <a:cxnSpLocks/>
          </p:cNvCxnSpPr>
          <p:nvPr/>
        </p:nvCxnSpPr>
        <p:spPr>
          <a:xfrm>
            <a:off x="2160911" y="3675327"/>
            <a:ext cx="616030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B36BE6E1-508B-1AB0-756A-54216EDAF2B2}"/>
              </a:ext>
            </a:extLst>
          </p:cNvPr>
          <p:cNvSpPr/>
          <p:nvPr/>
        </p:nvSpPr>
        <p:spPr>
          <a:xfrm>
            <a:off x="2776941" y="2809493"/>
            <a:ext cx="691921" cy="2484988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7E9F4262-AFD5-0DBE-7248-86E231F4597A}"/>
              </a:ext>
            </a:extLst>
          </p:cNvPr>
          <p:cNvSpPr/>
          <p:nvPr/>
        </p:nvSpPr>
        <p:spPr>
          <a:xfrm>
            <a:off x="2668941" y="324958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15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33DCE374-2FEE-F649-8261-416B991D58C7}"/>
              </a:ext>
            </a:extLst>
          </p:cNvPr>
          <p:cNvGrpSpPr/>
          <p:nvPr/>
        </p:nvGrpSpPr>
        <p:grpSpPr>
          <a:xfrm>
            <a:off x="7328499" y="65865"/>
            <a:ext cx="2304251" cy="443348"/>
            <a:chOff x="1841564" y="2145820"/>
            <a:chExt cx="1339967" cy="855373"/>
          </a:xfrm>
        </p:grpSpPr>
        <p:sp>
          <p:nvSpPr>
            <p:cNvPr id="3" name="직각 삼각형 2">
              <a:extLst>
                <a:ext uri="{FF2B5EF4-FFF2-40B4-BE49-F238E27FC236}">
                  <a16:creationId xmlns:a16="http://schemas.microsoft.com/office/drawing/2014/main" id="{C087CEF1-3331-1C27-6463-63711E36B7D1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9B2F445-7B6D-80CA-1332-6CCA58463FB7}"/>
                </a:ext>
              </a:extLst>
            </p:cNvPr>
            <p:cNvSpPr txBox="1"/>
            <p:nvPr/>
          </p:nvSpPr>
          <p:spPr>
            <a:xfrm>
              <a:off x="2002475" y="2145820"/>
              <a:ext cx="1179056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WTLAN-96G /2420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468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2DD6C-7C0E-C790-2005-5C8D43EC5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A88C2A7-DB39-AB9E-2274-AD31DAD48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37" y="1842523"/>
            <a:ext cx="7246096" cy="4658957"/>
          </a:xfrm>
          <a:prstGeom prst="rect">
            <a:avLst/>
          </a:prstGeom>
        </p:spPr>
      </p:pic>
      <p:grpSp>
        <p:nvGrpSpPr>
          <p:cNvPr id="43" name="그룹 42">
            <a:extLst>
              <a:ext uri="{FF2B5EF4-FFF2-40B4-BE49-F238E27FC236}">
                <a16:creationId xmlns:a16="http://schemas.microsoft.com/office/drawing/2014/main" id="{BADF66EC-8951-F1EA-0BE4-DED3D7A54068}"/>
              </a:ext>
            </a:extLst>
          </p:cNvPr>
          <p:cNvGrpSpPr/>
          <p:nvPr/>
        </p:nvGrpSpPr>
        <p:grpSpPr>
          <a:xfrm>
            <a:off x="7056583" y="123276"/>
            <a:ext cx="2304251" cy="443348"/>
            <a:chOff x="1841564" y="2145820"/>
            <a:chExt cx="1339967" cy="855373"/>
          </a:xfrm>
        </p:grpSpPr>
        <p:sp>
          <p:nvSpPr>
            <p:cNvPr id="44" name="직각 삼각형 43">
              <a:extLst>
                <a:ext uri="{FF2B5EF4-FFF2-40B4-BE49-F238E27FC236}">
                  <a16:creationId xmlns:a16="http://schemas.microsoft.com/office/drawing/2014/main" id="{C6FBC6D4-8F63-35C8-4D2C-9276D05E74D2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032DF1A-5086-04DE-0C77-559C0FDF4203}"/>
                </a:ext>
              </a:extLst>
            </p:cNvPr>
            <p:cNvSpPr txBox="1"/>
            <p:nvPr/>
          </p:nvSpPr>
          <p:spPr>
            <a:xfrm>
              <a:off x="2002475" y="2145820"/>
              <a:ext cx="1179056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WTLAN-96G /2420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09FECFD2-C251-1A85-E344-13098A5D8728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DFC761C9-D3A0-E074-69EC-166B7584240D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F6C09A-D6FB-2A1D-4630-331D6A625335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7D4B79F2-5EA4-59EA-A2A4-2F8F2461CE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40" y="327260"/>
            <a:ext cx="2962441" cy="5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sz="1600" dirty="0">
                <a:latin typeface="+mn-ea"/>
                <a:cs typeface="나눔바른고딕"/>
              </a:rPr>
              <a:t>Shared -VLAN </a:t>
            </a:r>
            <a:r>
              <a:rPr lang="ko-KR" altLang="en-US" sz="1600" dirty="0"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sz="1600" dirty="0"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graphicFrame>
        <p:nvGraphicFramePr>
          <p:cNvPr id="11" name="표 25">
            <a:extLst>
              <a:ext uri="{FF2B5EF4-FFF2-40B4-BE49-F238E27FC236}">
                <a16:creationId xmlns:a16="http://schemas.microsoft.com/office/drawing/2014/main" id="{27ADA905-5132-A0E0-3D88-353DEDD18A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849028"/>
              </p:ext>
            </p:extLst>
          </p:nvPr>
        </p:nvGraphicFramePr>
        <p:xfrm>
          <a:off x="464411" y="990377"/>
          <a:ext cx="8977178" cy="5521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88534">
                  <a:extLst>
                    <a:ext uri="{9D8B030D-6E8A-4147-A177-3AD203B41FA5}">
                      <a16:colId xmlns:a16="http://schemas.microsoft.com/office/drawing/2014/main" val="3279035690"/>
                    </a:ext>
                  </a:extLst>
                </a:gridCol>
                <a:gridCol w="1159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7159">
                  <a:extLst>
                    <a:ext uri="{9D8B030D-6E8A-4147-A177-3AD203B41FA5}">
                      <a16:colId xmlns:a16="http://schemas.microsoft.com/office/drawing/2014/main" val="2866484951"/>
                    </a:ext>
                  </a:extLst>
                </a:gridCol>
                <a:gridCol w="55623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30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NO</a:t>
                      </a:r>
                      <a:endParaRPr lang="ko-KR" altLang="en-US" sz="1100" b="0" dirty="0"/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관련 유니트</a:t>
                      </a:r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TAP </a:t>
                      </a:r>
                      <a:r>
                        <a:rPr lang="ko-KR" altLang="en-US" sz="1100" b="0" dirty="0"/>
                        <a:t>위 치  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설정 내용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2676"/>
                  </a:ext>
                </a:extLst>
              </a:tr>
              <a:tr h="1569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/>
                        <a:t>1</a:t>
                      </a:r>
                      <a:endParaRPr lang="ko-KR" altLang="en-US" sz="1100" b="1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XGSW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VLAN &gt; Shared VLAN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Primary</a:t>
                      </a:r>
                      <a:r>
                        <a:rPr lang="ko-KR" altLang="en-US" sz="1100" dirty="0"/>
                        <a:t> 및 </a:t>
                      </a:r>
                      <a:r>
                        <a:rPr lang="en-US" altLang="ko-KR" sz="1100" dirty="0"/>
                        <a:t>Isolated  VLAN ID</a:t>
                      </a:r>
                      <a:r>
                        <a:rPr lang="ko-KR" altLang="en-US" sz="1100" dirty="0"/>
                        <a:t>를 생성하여 포트 추가한다 </a:t>
                      </a:r>
                      <a:r>
                        <a:rPr lang="en-US" altLang="ko-KR" sz="1100" dirty="0"/>
                        <a:t>( </a:t>
                      </a:r>
                      <a:r>
                        <a:rPr lang="ko-KR" altLang="en-US" sz="1100" dirty="0"/>
                        <a:t>내부포트간</a:t>
                      </a:r>
                      <a:r>
                        <a:rPr lang="en-US" altLang="ko-KR" sz="1100" dirty="0"/>
                        <a:t> </a:t>
                      </a:r>
                      <a:r>
                        <a:rPr lang="ko-KR" altLang="en-US" sz="1100" dirty="0"/>
                        <a:t>분리</a:t>
                      </a:r>
                      <a:r>
                        <a:rPr lang="en-US" altLang="ko-KR" sz="1100" dirty="0"/>
                        <a:t>)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29476"/>
                  </a:ext>
                </a:extLst>
              </a:tr>
            </a:tbl>
          </a:graphicData>
        </a:graphic>
      </p:graphicFrame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7C17DD48-3BB9-AB30-4BC9-8CD50819701D}"/>
              </a:ext>
            </a:extLst>
          </p:cNvPr>
          <p:cNvCxnSpPr>
            <a:cxnSpLocks/>
          </p:cNvCxnSpPr>
          <p:nvPr/>
        </p:nvCxnSpPr>
        <p:spPr>
          <a:xfrm flipH="1">
            <a:off x="3925456" y="2009187"/>
            <a:ext cx="762494" cy="218577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>
            <a:extLst>
              <a:ext uri="{FF2B5EF4-FFF2-40B4-BE49-F238E27FC236}">
                <a16:creationId xmlns:a16="http://schemas.microsoft.com/office/drawing/2014/main" id="{C056EA70-E3E9-4018-6A1E-BC1E0B627500}"/>
              </a:ext>
            </a:extLst>
          </p:cNvPr>
          <p:cNvSpPr/>
          <p:nvPr/>
        </p:nvSpPr>
        <p:spPr>
          <a:xfrm>
            <a:off x="4022348" y="2378056"/>
            <a:ext cx="1314784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Shared VLAN </a:t>
            </a:r>
            <a:r>
              <a:rPr lang="ko-KR" altLang="en-US" sz="1050" dirty="0">
                <a:solidFill>
                  <a:schemeClr val="bg1"/>
                </a:solidFill>
              </a:rPr>
              <a:t>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A358C61-90D2-CB59-37C4-D7AC2D3761B9}"/>
              </a:ext>
            </a:extLst>
          </p:cNvPr>
          <p:cNvSpPr/>
          <p:nvPr/>
        </p:nvSpPr>
        <p:spPr>
          <a:xfrm>
            <a:off x="2679251" y="3432090"/>
            <a:ext cx="2273750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Uplink </a:t>
            </a:r>
            <a:r>
              <a:rPr lang="ko-KR" altLang="en-US" sz="1050" dirty="0">
                <a:solidFill>
                  <a:schemeClr val="bg1"/>
                </a:solidFill>
              </a:rPr>
              <a:t>포트 지정 후 </a:t>
            </a:r>
            <a:r>
              <a:rPr lang="en-US" altLang="ko-KR" sz="1050" dirty="0">
                <a:solidFill>
                  <a:schemeClr val="bg1"/>
                </a:solidFill>
              </a:rPr>
              <a:t>VLAN ID </a:t>
            </a:r>
            <a:r>
              <a:rPr lang="ko-KR" altLang="en-US" sz="1050" dirty="0">
                <a:solidFill>
                  <a:schemeClr val="bg1"/>
                </a:solidFill>
              </a:rPr>
              <a:t>설정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5C634CE0-7BE0-2D20-2E11-2A3F9C500F9C}"/>
              </a:ext>
            </a:extLst>
          </p:cNvPr>
          <p:cNvSpPr/>
          <p:nvPr/>
        </p:nvSpPr>
        <p:spPr>
          <a:xfrm>
            <a:off x="7311257" y="5118052"/>
            <a:ext cx="695681" cy="303653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14" name="직선 화살표 연결선 13">
            <a:extLst>
              <a:ext uri="{FF2B5EF4-FFF2-40B4-BE49-F238E27FC236}">
                <a16:creationId xmlns:a16="http://schemas.microsoft.com/office/drawing/2014/main" id="{66481DEF-DE5C-EE66-BACA-E0883CBE8276}"/>
              </a:ext>
            </a:extLst>
          </p:cNvPr>
          <p:cNvCxnSpPr>
            <a:cxnSpLocks/>
          </p:cNvCxnSpPr>
          <p:nvPr/>
        </p:nvCxnSpPr>
        <p:spPr>
          <a:xfrm flipH="1">
            <a:off x="3307651" y="2491792"/>
            <a:ext cx="728640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2528CAD-87BC-9848-4FE6-BD2C6F113CAF}"/>
              </a:ext>
            </a:extLst>
          </p:cNvPr>
          <p:cNvSpPr/>
          <p:nvPr/>
        </p:nvSpPr>
        <p:spPr>
          <a:xfrm>
            <a:off x="7121240" y="4218671"/>
            <a:ext cx="1341244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>
                <a:solidFill>
                  <a:schemeClr val="bg1"/>
                </a:solidFill>
              </a:rPr>
              <a:t>생성버튼을 클릭</a:t>
            </a:r>
            <a:r>
              <a:rPr lang="en-US" altLang="ko-KR" sz="105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5DE95DFF-2E2C-8235-166C-283474A75FEB}"/>
              </a:ext>
            </a:extLst>
          </p:cNvPr>
          <p:cNvSpPr/>
          <p:nvPr/>
        </p:nvSpPr>
        <p:spPr>
          <a:xfrm>
            <a:off x="2540000" y="2416206"/>
            <a:ext cx="766618" cy="23463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B7DA4C8-F36C-7449-1FD7-CE9B2C1BFF32}"/>
              </a:ext>
            </a:extLst>
          </p:cNvPr>
          <p:cNvSpPr/>
          <p:nvPr/>
        </p:nvSpPr>
        <p:spPr>
          <a:xfrm>
            <a:off x="1443516" y="3916218"/>
            <a:ext cx="1225570" cy="44334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C2CEA975-9B11-74B3-16DF-A0C696FF39A7}"/>
              </a:ext>
            </a:extLst>
          </p:cNvPr>
          <p:cNvCxnSpPr>
            <a:cxnSpLocks/>
          </p:cNvCxnSpPr>
          <p:nvPr/>
        </p:nvCxnSpPr>
        <p:spPr>
          <a:xfrm>
            <a:off x="7864300" y="4468803"/>
            <a:ext cx="0" cy="63507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타원 18">
            <a:extLst>
              <a:ext uri="{FF2B5EF4-FFF2-40B4-BE49-F238E27FC236}">
                <a16:creationId xmlns:a16="http://schemas.microsoft.com/office/drawing/2014/main" id="{7B7FFFE6-3220-F3AF-DC98-73EB093D03C5}"/>
              </a:ext>
            </a:extLst>
          </p:cNvPr>
          <p:cNvSpPr/>
          <p:nvPr/>
        </p:nvSpPr>
        <p:spPr>
          <a:xfrm>
            <a:off x="7532802" y="494386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263B831-D313-20DA-FAF0-4C69C2CC4691}"/>
              </a:ext>
            </a:extLst>
          </p:cNvPr>
          <p:cNvSpPr/>
          <p:nvPr/>
        </p:nvSpPr>
        <p:spPr>
          <a:xfrm>
            <a:off x="4695677" y="1839729"/>
            <a:ext cx="1187887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VLAN </a:t>
            </a:r>
            <a:r>
              <a:rPr lang="en-US" altLang="ko-KR" sz="1050">
                <a:solidFill>
                  <a:schemeClr val="bg1"/>
                </a:solidFill>
              </a:rPr>
              <a:t>Tap </a:t>
            </a:r>
            <a:r>
              <a:rPr lang="ko-KR" altLang="en-US" sz="1050" dirty="0">
                <a:solidFill>
                  <a:schemeClr val="bg1"/>
                </a:solidFill>
              </a:rPr>
              <a:t>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96D227D-89F3-483B-96E2-A067B79CED99}"/>
              </a:ext>
            </a:extLst>
          </p:cNvPr>
          <p:cNvSpPr/>
          <p:nvPr/>
        </p:nvSpPr>
        <p:spPr>
          <a:xfrm>
            <a:off x="3005680" y="4626800"/>
            <a:ext cx="2042547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Downlink </a:t>
            </a:r>
            <a:r>
              <a:rPr lang="ko-KR" altLang="en-US" sz="1050" dirty="0">
                <a:solidFill>
                  <a:schemeClr val="bg1"/>
                </a:solidFill>
              </a:rPr>
              <a:t>포트측 </a:t>
            </a:r>
            <a:r>
              <a:rPr lang="en-US" altLang="ko-KR" sz="1050" dirty="0">
                <a:solidFill>
                  <a:schemeClr val="bg1"/>
                </a:solidFill>
              </a:rPr>
              <a:t>VLAN ID</a:t>
            </a:r>
            <a:r>
              <a:rPr lang="ko-KR" altLang="en-US" sz="1050" dirty="0">
                <a:solidFill>
                  <a:schemeClr val="bg1"/>
                </a:solidFill>
              </a:rPr>
              <a:t>입력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10B1A11E-8221-CC18-80EB-7BC42241350D}"/>
              </a:ext>
            </a:extLst>
          </p:cNvPr>
          <p:cNvCxnSpPr>
            <a:cxnSpLocks/>
          </p:cNvCxnSpPr>
          <p:nvPr/>
        </p:nvCxnSpPr>
        <p:spPr>
          <a:xfrm flipH="1">
            <a:off x="2395839" y="4724531"/>
            <a:ext cx="609841" cy="11374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EDD8B55F-FABA-A471-9034-75086B84D3C9}"/>
              </a:ext>
            </a:extLst>
          </p:cNvPr>
          <p:cNvSpPr/>
          <p:nvPr/>
        </p:nvSpPr>
        <p:spPr>
          <a:xfrm>
            <a:off x="4588741" y="5658790"/>
            <a:ext cx="2186817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해당 포트지정 후  </a:t>
            </a:r>
            <a:r>
              <a:rPr lang="en-US" altLang="ko-KR" sz="1050" dirty="0">
                <a:solidFill>
                  <a:schemeClr val="bg1"/>
                </a:solidFill>
              </a:rPr>
              <a:t>ADD</a:t>
            </a:r>
            <a:r>
              <a:rPr lang="ko-KR" altLang="en-US" sz="1050" dirty="0">
                <a:solidFill>
                  <a:schemeClr val="bg1"/>
                </a:solidFill>
              </a:rPr>
              <a:t>버튼 선택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3B04ACF6-FA8F-B502-944D-3D8B2917E392}"/>
              </a:ext>
            </a:extLst>
          </p:cNvPr>
          <p:cNvSpPr/>
          <p:nvPr/>
        </p:nvSpPr>
        <p:spPr>
          <a:xfrm>
            <a:off x="2753513" y="515830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8576888B-7EC0-5E35-2E50-0CB9B40CF933}"/>
              </a:ext>
            </a:extLst>
          </p:cNvPr>
          <p:cNvSpPr/>
          <p:nvPr/>
        </p:nvSpPr>
        <p:spPr>
          <a:xfrm>
            <a:off x="2395839" y="218321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id="{389B469A-27A3-D19E-5F6F-750024A9D30C}"/>
              </a:ext>
            </a:extLst>
          </p:cNvPr>
          <p:cNvCxnSpPr>
            <a:cxnSpLocks/>
          </p:cNvCxnSpPr>
          <p:nvPr/>
        </p:nvCxnSpPr>
        <p:spPr>
          <a:xfrm flipH="1">
            <a:off x="2323005" y="3596782"/>
            <a:ext cx="346081" cy="29975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4DAA192D-41D3-9316-B3D3-BA72B8B593E2}"/>
              </a:ext>
            </a:extLst>
          </p:cNvPr>
          <p:cNvSpPr/>
          <p:nvPr/>
        </p:nvSpPr>
        <p:spPr>
          <a:xfrm>
            <a:off x="2965746" y="2121362"/>
            <a:ext cx="959710" cy="24314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875397AA-6D57-E6BA-E6F4-EFB5AA772B7D}"/>
              </a:ext>
            </a:extLst>
          </p:cNvPr>
          <p:cNvSpPr/>
          <p:nvPr/>
        </p:nvSpPr>
        <p:spPr>
          <a:xfrm>
            <a:off x="3624909" y="197172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2463E992-F34A-C304-36DF-E87DCC5CEF77}"/>
              </a:ext>
            </a:extLst>
          </p:cNvPr>
          <p:cNvSpPr/>
          <p:nvPr/>
        </p:nvSpPr>
        <p:spPr>
          <a:xfrm>
            <a:off x="1914268" y="378478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AD19C788-5109-6E38-D495-3FAEDB7A82A7}"/>
              </a:ext>
            </a:extLst>
          </p:cNvPr>
          <p:cNvSpPr/>
          <p:nvPr/>
        </p:nvSpPr>
        <p:spPr>
          <a:xfrm>
            <a:off x="1453681" y="4876423"/>
            <a:ext cx="1225570" cy="25391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41867C86-4ACD-FC7B-68E7-63A2B717BFB1}"/>
              </a:ext>
            </a:extLst>
          </p:cNvPr>
          <p:cNvSpPr/>
          <p:nvPr/>
        </p:nvSpPr>
        <p:spPr>
          <a:xfrm>
            <a:off x="1948301" y="4726700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061E7083-41D3-50DB-5BDB-B899190F20CE}"/>
              </a:ext>
            </a:extLst>
          </p:cNvPr>
          <p:cNvSpPr/>
          <p:nvPr/>
        </p:nvSpPr>
        <p:spPr>
          <a:xfrm>
            <a:off x="2540000" y="5355135"/>
            <a:ext cx="582781" cy="25391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4C1CD798-0D4F-2A7D-B476-C00494B07B2F}"/>
              </a:ext>
            </a:extLst>
          </p:cNvPr>
          <p:cNvSpPr/>
          <p:nvPr/>
        </p:nvSpPr>
        <p:spPr>
          <a:xfrm>
            <a:off x="3243471" y="5103881"/>
            <a:ext cx="597438" cy="101399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49" name="직선 화살표 연결선 48">
            <a:extLst>
              <a:ext uri="{FF2B5EF4-FFF2-40B4-BE49-F238E27FC236}">
                <a16:creationId xmlns:a16="http://schemas.microsoft.com/office/drawing/2014/main" id="{F36E267B-82FC-B0E1-F1EF-31C16B16649B}"/>
              </a:ext>
            </a:extLst>
          </p:cNvPr>
          <p:cNvCxnSpPr>
            <a:cxnSpLocks/>
          </p:cNvCxnSpPr>
          <p:nvPr/>
        </p:nvCxnSpPr>
        <p:spPr>
          <a:xfrm flipH="1">
            <a:off x="3840909" y="5797265"/>
            <a:ext cx="747832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화살표 연결선 51">
            <a:extLst>
              <a:ext uri="{FF2B5EF4-FFF2-40B4-BE49-F238E27FC236}">
                <a16:creationId xmlns:a16="http://schemas.microsoft.com/office/drawing/2014/main" id="{F3EE7818-6B53-6D76-D72A-C6E49FAD3874}"/>
              </a:ext>
            </a:extLst>
          </p:cNvPr>
          <p:cNvCxnSpPr>
            <a:cxnSpLocks/>
            <a:stCxn id="26" idx="1"/>
          </p:cNvCxnSpPr>
          <p:nvPr/>
        </p:nvCxnSpPr>
        <p:spPr>
          <a:xfrm flipH="1" flipV="1">
            <a:off x="3122781" y="5482093"/>
            <a:ext cx="1465960" cy="30365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A2AF76E3-BB16-DD9E-D115-57DC46CCE0DD}"/>
              </a:ext>
            </a:extLst>
          </p:cNvPr>
          <p:cNvSpPr/>
          <p:nvPr/>
        </p:nvSpPr>
        <p:spPr>
          <a:xfrm>
            <a:off x="6743544" y="2982789"/>
            <a:ext cx="1061674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050">
                <a:solidFill>
                  <a:schemeClr val="bg1"/>
                </a:solidFill>
              </a:rPr>
              <a:t>VLAN </a:t>
            </a:r>
            <a:r>
              <a:rPr lang="ko-KR" altLang="en-US" sz="1050" dirty="0">
                <a:solidFill>
                  <a:schemeClr val="bg1"/>
                </a:solidFill>
              </a:rPr>
              <a:t>확인</a:t>
            </a:r>
            <a:r>
              <a:rPr lang="en-US" altLang="ko-KR" sz="105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B734AC03-4228-B3FD-2663-00D352A1E6B5}"/>
              </a:ext>
            </a:extLst>
          </p:cNvPr>
          <p:cNvSpPr/>
          <p:nvPr/>
        </p:nvSpPr>
        <p:spPr>
          <a:xfrm>
            <a:off x="1911902" y="3032753"/>
            <a:ext cx="3971662" cy="235171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2F104BCD-C8FA-796B-AFCE-C7CD4D2DBC0B}"/>
              </a:ext>
            </a:extLst>
          </p:cNvPr>
          <p:cNvSpPr/>
          <p:nvPr/>
        </p:nvSpPr>
        <p:spPr>
          <a:xfrm>
            <a:off x="5466149" y="287411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7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34" name="직선 화살표 연결선 33">
            <a:extLst>
              <a:ext uri="{FF2B5EF4-FFF2-40B4-BE49-F238E27FC236}">
                <a16:creationId xmlns:a16="http://schemas.microsoft.com/office/drawing/2014/main" id="{A087E30D-9949-987E-69A6-FE502DEE682B}"/>
              </a:ext>
            </a:extLst>
          </p:cNvPr>
          <p:cNvCxnSpPr>
            <a:cxnSpLocks/>
          </p:cNvCxnSpPr>
          <p:nvPr/>
        </p:nvCxnSpPr>
        <p:spPr>
          <a:xfrm flipH="1">
            <a:off x="5876406" y="3109747"/>
            <a:ext cx="870723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083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2DD6C-7C0E-C790-2005-5C8D43EC5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926B464-45AB-9E6D-A66A-D6F9E304C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37" y="1839729"/>
            <a:ext cx="7246096" cy="4658957"/>
          </a:xfrm>
          <a:prstGeom prst="rect">
            <a:avLst/>
          </a:prstGeom>
        </p:spPr>
      </p:pic>
      <p:grpSp>
        <p:nvGrpSpPr>
          <p:cNvPr id="43" name="그룹 42">
            <a:extLst>
              <a:ext uri="{FF2B5EF4-FFF2-40B4-BE49-F238E27FC236}">
                <a16:creationId xmlns:a16="http://schemas.microsoft.com/office/drawing/2014/main" id="{BADF66EC-8951-F1EA-0BE4-DED3D7A54068}"/>
              </a:ext>
            </a:extLst>
          </p:cNvPr>
          <p:cNvGrpSpPr/>
          <p:nvPr/>
        </p:nvGrpSpPr>
        <p:grpSpPr>
          <a:xfrm>
            <a:off x="7056583" y="123276"/>
            <a:ext cx="2304251" cy="443348"/>
            <a:chOff x="1841564" y="2145820"/>
            <a:chExt cx="1339967" cy="855373"/>
          </a:xfrm>
        </p:grpSpPr>
        <p:sp>
          <p:nvSpPr>
            <p:cNvPr id="44" name="직각 삼각형 43">
              <a:extLst>
                <a:ext uri="{FF2B5EF4-FFF2-40B4-BE49-F238E27FC236}">
                  <a16:creationId xmlns:a16="http://schemas.microsoft.com/office/drawing/2014/main" id="{C6FBC6D4-8F63-35C8-4D2C-9276D05E74D2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032DF1A-5086-04DE-0C77-559C0FDF4203}"/>
                </a:ext>
              </a:extLst>
            </p:cNvPr>
            <p:cNvSpPr txBox="1"/>
            <p:nvPr/>
          </p:nvSpPr>
          <p:spPr>
            <a:xfrm>
              <a:off x="2002475" y="2145820"/>
              <a:ext cx="1179056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WTLAN-96G /2420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09FECFD2-C251-1A85-E344-13098A5D8728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DFC761C9-D3A0-E074-69EC-166B7584240D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F6C09A-D6FB-2A1D-4630-331D6A625335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7D4B79F2-5EA4-59EA-A2A4-2F8F2461CE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40" y="327260"/>
            <a:ext cx="2962441" cy="5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sz="1600" dirty="0">
                <a:latin typeface="+mn-ea"/>
                <a:cs typeface="나눔바른고딕"/>
              </a:rPr>
              <a:t>Community -VLAN </a:t>
            </a:r>
            <a:r>
              <a:rPr lang="ko-KR" altLang="en-US" sz="1600" dirty="0"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sz="1600" dirty="0"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graphicFrame>
        <p:nvGraphicFramePr>
          <p:cNvPr id="11" name="표 25">
            <a:extLst>
              <a:ext uri="{FF2B5EF4-FFF2-40B4-BE49-F238E27FC236}">
                <a16:creationId xmlns:a16="http://schemas.microsoft.com/office/drawing/2014/main" id="{27ADA905-5132-A0E0-3D88-353DEDD18A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593733"/>
              </p:ext>
            </p:extLst>
          </p:nvPr>
        </p:nvGraphicFramePr>
        <p:xfrm>
          <a:off x="464411" y="990377"/>
          <a:ext cx="8977178" cy="5521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88534">
                  <a:extLst>
                    <a:ext uri="{9D8B030D-6E8A-4147-A177-3AD203B41FA5}">
                      <a16:colId xmlns:a16="http://schemas.microsoft.com/office/drawing/2014/main" val="3279035690"/>
                    </a:ext>
                  </a:extLst>
                </a:gridCol>
                <a:gridCol w="1159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7159">
                  <a:extLst>
                    <a:ext uri="{9D8B030D-6E8A-4147-A177-3AD203B41FA5}">
                      <a16:colId xmlns:a16="http://schemas.microsoft.com/office/drawing/2014/main" val="2866484951"/>
                    </a:ext>
                  </a:extLst>
                </a:gridCol>
                <a:gridCol w="55623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30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NO</a:t>
                      </a:r>
                      <a:endParaRPr lang="ko-KR" altLang="en-US" sz="1100" b="0" dirty="0"/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관련 유니트</a:t>
                      </a:r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TAP </a:t>
                      </a:r>
                      <a:r>
                        <a:rPr lang="ko-KR" altLang="en-US" sz="1100" b="0" dirty="0"/>
                        <a:t>위 치  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설정 내용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2676"/>
                  </a:ext>
                </a:extLst>
              </a:tr>
              <a:tr h="1569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/>
                        <a:t>1</a:t>
                      </a:r>
                      <a:endParaRPr lang="ko-KR" altLang="en-US" sz="1100" b="1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XGSW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VLAN &gt; Shared VLAN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Primary</a:t>
                      </a:r>
                      <a:r>
                        <a:rPr lang="ko-KR" altLang="en-US" sz="1100" dirty="0"/>
                        <a:t> 및 </a:t>
                      </a:r>
                      <a:r>
                        <a:rPr lang="en-US" altLang="ko-KR" sz="1100" dirty="0"/>
                        <a:t>Community  VLAN ID</a:t>
                      </a:r>
                      <a:r>
                        <a:rPr lang="ko-KR" altLang="en-US" sz="1100" dirty="0"/>
                        <a:t>를 생성하여 포트 추가한다 </a:t>
                      </a:r>
                      <a:r>
                        <a:rPr lang="en-US" altLang="ko-KR" sz="1100" dirty="0"/>
                        <a:t>( VLAN</a:t>
                      </a:r>
                      <a:r>
                        <a:rPr lang="ko-KR" altLang="en-US" sz="1100" dirty="0"/>
                        <a:t>그룹간 통신</a:t>
                      </a:r>
                      <a:r>
                        <a:rPr lang="en-US" altLang="ko-KR" sz="1100" dirty="0"/>
                        <a:t>)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29476"/>
                  </a:ext>
                </a:extLst>
              </a:tr>
            </a:tbl>
          </a:graphicData>
        </a:graphic>
      </p:graphicFrame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7C17DD48-3BB9-AB30-4BC9-8CD50819701D}"/>
              </a:ext>
            </a:extLst>
          </p:cNvPr>
          <p:cNvCxnSpPr>
            <a:cxnSpLocks/>
          </p:cNvCxnSpPr>
          <p:nvPr/>
        </p:nvCxnSpPr>
        <p:spPr>
          <a:xfrm flipH="1">
            <a:off x="3925456" y="2009187"/>
            <a:ext cx="762494" cy="218577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>
            <a:extLst>
              <a:ext uri="{FF2B5EF4-FFF2-40B4-BE49-F238E27FC236}">
                <a16:creationId xmlns:a16="http://schemas.microsoft.com/office/drawing/2014/main" id="{C056EA70-E3E9-4018-6A1E-BC1E0B627500}"/>
              </a:ext>
            </a:extLst>
          </p:cNvPr>
          <p:cNvSpPr/>
          <p:nvPr/>
        </p:nvSpPr>
        <p:spPr>
          <a:xfrm>
            <a:off x="4022348" y="2378056"/>
            <a:ext cx="1314784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Shared VLAN </a:t>
            </a:r>
            <a:r>
              <a:rPr lang="ko-KR" altLang="en-US" sz="1050" dirty="0">
                <a:solidFill>
                  <a:schemeClr val="bg1"/>
                </a:solidFill>
              </a:rPr>
              <a:t>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A358C61-90D2-CB59-37C4-D7AC2D3761B9}"/>
              </a:ext>
            </a:extLst>
          </p:cNvPr>
          <p:cNvSpPr/>
          <p:nvPr/>
        </p:nvSpPr>
        <p:spPr>
          <a:xfrm>
            <a:off x="2679251" y="3432090"/>
            <a:ext cx="2273750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Uplink </a:t>
            </a:r>
            <a:r>
              <a:rPr lang="ko-KR" altLang="en-US" sz="1050" dirty="0">
                <a:solidFill>
                  <a:schemeClr val="bg1"/>
                </a:solidFill>
              </a:rPr>
              <a:t>포트 지정 후 </a:t>
            </a:r>
            <a:r>
              <a:rPr lang="en-US" altLang="ko-KR" sz="1050" dirty="0">
                <a:solidFill>
                  <a:schemeClr val="bg1"/>
                </a:solidFill>
              </a:rPr>
              <a:t>VLAN ID </a:t>
            </a:r>
            <a:r>
              <a:rPr lang="ko-KR" altLang="en-US" sz="1050" dirty="0">
                <a:solidFill>
                  <a:schemeClr val="bg1"/>
                </a:solidFill>
              </a:rPr>
              <a:t>설정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5C634CE0-7BE0-2D20-2E11-2A3F9C500F9C}"/>
              </a:ext>
            </a:extLst>
          </p:cNvPr>
          <p:cNvSpPr/>
          <p:nvPr/>
        </p:nvSpPr>
        <p:spPr>
          <a:xfrm>
            <a:off x="7311257" y="5118052"/>
            <a:ext cx="695681" cy="303653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14" name="직선 화살표 연결선 13">
            <a:extLst>
              <a:ext uri="{FF2B5EF4-FFF2-40B4-BE49-F238E27FC236}">
                <a16:creationId xmlns:a16="http://schemas.microsoft.com/office/drawing/2014/main" id="{66481DEF-DE5C-EE66-BACA-E0883CBE8276}"/>
              </a:ext>
            </a:extLst>
          </p:cNvPr>
          <p:cNvCxnSpPr>
            <a:cxnSpLocks/>
          </p:cNvCxnSpPr>
          <p:nvPr/>
        </p:nvCxnSpPr>
        <p:spPr>
          <a:xfrm flipH="1">
            <a:off x="3307651" y="2491792"/>
            <a:ext cx="728640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2528CAD-87BC-9848-4FE6-BD2C6F113CAF}"/>
              </a:ext>
            </a:extLst>
          </p:cNvPr>
          <p:cNvSpPr/>
          <p:nvPr/>
        </p:nvSpPr>
        <p:spPr>
          <a:xfrm>
            <a:off x="7121240" y="4218671"/>
            <a:ext cx="1341244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>
                <a:solidFill>
                  <a:schemeClr val="bg1"/>
                </a:solidFill>
              </a:rPr>
              <a:t>생성버튼을 클릭</a:t>
            </a:r>
            <a:r>
              <a:rPr lang="en-US" altLang="ko-KR" sz="105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5DE95DFF-2E2C-8235-166C-283474A75FEB}"/>
              </a:ext>
            </a:extLst>
          </p:cNvPr>
          <p:cNvSpPr/>
          <p:nvPr/>
        </p:nvSpPr>
        <p:spPr>
          <a:xfrm>
            <a:off x="2540000" y="2416206"/>
            <a:ext cx="766618" cy="23463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B7DA4C8-F36C-7449-1FD7-CE9B2C1BFF32}"/>
              </a:ext>
            </a:extLst>
          </p:cNvPr>
          <p:cNvSpPr/>
          <p:nvPr/>
        </p:nvSpPr>
        <p:spPr>
          <a:xfrm>
            <a:off x="1443516" y="3916218"/>
            <a:ext cx="1225570" cy="44334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C2CEA975-9B11-74B3-16DF-A0C696FF39A7}"/>
              </a:ext>
            </a:extLst>
          </p:cNvPr>
          <p:cNvCxnSpPr>
            <a:cxnSpLocks/>
          </p:cNvCxnSpPr>
          <p:nvPr/>
        </p:nvCxnSpPr>
        <p:spPr>
          <a:xfrm>
            <a:off x="7864300" y="4468803"/>
            <a:ext cx="0" cy="63507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263B831-D313-20DA-FAF0-4C69C2CC4691}"/>
              </a:ext>
            </a:extLst>
          </p:cNvPr>
          <p:cNvSpPr/>
          <p:nvPr/>
        </p:nvSpPr>
        <p:spPr>
          <a:xfrm>
            <a:off x="4695677" y="1839729"/>
            <a:ext cx="1187887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VLAN </a:t>
            </a:r>
            <a:r>
              <a:rPr lang="en-US" altLang="ko-KR" sz="1050">
                <a:solidFill>
                  <a:schemeClr val="bg1"/>
                </a:solidFill>
              </a:rPr>
              <a:t>Tap </a:t>
            </a:r>
            <a:r>
              <a:rPr lang="ko-KR" altLang="en-US" sz="1050" dirty="0">
                <a:solidFill>
                  <a:schemeClr val="bg1"/>
                </a:solidFill>
              </a:rPr>
              <a:t>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96D227D-89F3-483B-96E2-A067B79CED99}"/>
              </a:ext>
            </a:extLst>
          </p:cNvPr>
          <p:cNvSpPr/>
          <p:nvPr/>
        </p:nvSpPr>
        <p:spPr>
          <a:xfrm>
            <a:off x="1413291" y="4687760"/>
            <a:ext cx="2042547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Downlink </a:t>
            </a:r>
            <a:r>
              <a:rPr lang="ko-KR" altLang="en-US" sz="1050" dirty="0">
                <a:solidFill>
                  <a:schemeClr val="bg1"/>
                </a:solidFill>
              </a:rPr>
              <a:t>포트측 </a:t>
            </a:r>
            <a:r>
              <a:rPr lang="en-US" altLang="ko-KR" sz="1050" dirty="0">
                <a:solidFill>
                  <a:schemeClr val="bg1"/>
                </a:solidFill>
              </a:rPr>
              <a:t>VLAN ID</a:t>
            </a:r>
            <a:r>
              <a:rPr lang="ko-KR" altLang="en-US" sz="1050" dirty="0">
                <a:solidFill>
                  <a:schemeClr val="bg1"/>
                </a:solidFill>
              </a:rPr>
              <a:t>입력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10B1A11E-8221-CC18-80EB-7BC42241350D}"/>
              </a:ext>
            </a:extLst>
          </p:cNvPr>
          <p:cNvCxnSpPr>
            <a:cxnSpLocks/>
          </p:cNvCxnSpPr>
          <p:nvPr/>
        </p:nvCxnSpPr>
        <p:spPr>
          <a:xfrm flipV="1">
            <a:off x="3445601" y="4724531"/>
            <a:ext cx="1071201" cy="11374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EDD8B55F-FABA-A471-9034-75086B84D3C9}"/>
              </a:ext>
            </a:extLst>
          </p:cNvPr>
          <p:cNvSpPr/>
          <p:nvPr/>
        </p:nvSpPr>
        <p:spPr>
          <a:xfrm>
            <a:off x="3190310" y="5519736"/>
            <a:ext cx="2275839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해당 포트지정 후  </a:t>
            </a:r>
            <a:r>
              <a:rPr lang="en-US" altLang="ko-KR" sz="1050" dirty="0">
                <a:solidFill>
                  <a:schemeClr val="bg1"/>
                </a:solidFill>
              </a:rPr>
              <a:t>ADD</a:t>
            </a:r>
            <a:r>
              <a:rPr lang="ko-KR" altLang="en-US" sz="1050" dirty="0">
                <a:solidFill>
                  <a:schemeClr val="bg1"/>
                </a:solidFill>
              </a:rPr>
              <a:t>버튼 선택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8576888B-7EC0-5E35-2E50-0CB9B40CF933}"/>
              </a:ext>
            </a:extLst>
          </p:cNvPr>
          <p:cNvSpPr/>
          <p:nvPr/>
        </p:nvSpPr>
        <p:spPr>
          <a:xfrm>
            <a:off x="2395839" y="218321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id="{389B469A-27A3-D19E-5F6F-750024A9D30C}"/>
              </a:ext>
            </a:extLst>
          </p:cNvPr>
          <p:cNvCxnSpPr>
            <a:cxnSpLocks/>
          </p:cNvCxnSpPr>
          <p:nvPr/>
        </p:nvCxnSpPr>
        <p:spPr>
          <a:xfrm flipH="1">
            <a:off x="2323005" y="3596782"/>
            <a:ext cx="346081" cy="29975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4DAA192D-41D3-9316-B3D3-BA72B8B593E2}"/>
              </a:ext>
            </a:extLst>
          </p:cNvPr>
          <p:cNvSpPr/>
          <p:nvPr/>
        </p:nvSpPr>
        <p:spPr>
          <a:xfrm>
            <a:off x="2965746" y="2121362"/>
            <a:ext cx="959710" cy="24314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875397AA-6D57-E6BA-E6F4-EFB5AA772B7D}"/>
              </a:ext>
            </a:extLst>
          </p:cNvPr>
          <p:cNvSpPr/>
          <p:nvPr/>
        </p:nvSpPr>
        <p:spPr>
          <a:xfrm>
            <a:off x="3624909" y="197172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2463E992-F34A-C304-36DF-E87DCC5CEF77}"/>
              </a:ext>
            </a:extLst>
          </p:cNvPr>
          <p:cNvSpPr/>
          <p:nvPr/>
        </p:nvSpPr>
        <p:spPr>
          <a:xfrm>
            <a:off x="1914268" y="378478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AD19C788-5109-6E38-D495-3FAEDB7A82A7}"/>
              </a:ext>
            </a:extLst>
          </p:cNvPr>
          <p:cNvSpPr/>
          <p:nvPr/>
        </p:nvSpPr>
        <p:spPr>
          <a:xfrm>
            <a:off x="4516802" y="4597573"/>
            <a:ext cx="1225570" cy="25391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41867C86-4ACD-FC7B-68E7-63A2B717BFB1}"/>
              </a:ext>
            </a:extLst>
          </p:cNvPr>
          <p:cNvSpPr/>
          <p:nvPr/>
        </p:nvSpPr>
        <p:spPr>
          <a:xfrm>
            <a:off x="5021587" y="4460675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061E7083-41D3-50DB-5BDB-B899190F20CE}"/>
              </a:ext>
            </a:extLst>
          </p:cNvPr>
          <p:cNvSpPr/>
          <p:nvPr/>
        </p:nvSpPr>
        <p:spPr>
          <a:xfrm>
            <a:off x="5519604" y="5106459"/>
            <a:ext cx="582781" cy="25391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4C1CD798-0D4F-2A7D-B476-C00494B07B2F}"/>
              </a:ext>
            </a:extLst>
          </p:cNvPr>
          <p:cNvSpPr/>
          <p:nvPr/>
        </p:nvSpPr>
        <p:spPr>
          <a:xfrm>
            <a:off x="6283687" y="4795863"/>
            <a:ext cx="597438" cy="1001399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49" name="직선 화살표 연결선 48">
            <a:extLst>
              <a:ext uri="{FF2B5EF4-FFF2-40B4-BE49-F238E27FC236}">
                <a16:creationId xmlns:a16="http://schemas.microsoft.com/office/drawing/2014/main" id="{F36E267B-82FC-B0E1-F1EF-31C16B16649B}"/>
              </a:ext>
            </a:extLst>
          </p:cNvPr>
          <p:cNvCxnSpPr>
            <a:cxnSpLocks/>
            <a:stCxn id="26" idx="3"/>
            <a:endCxn id="42" idx="2"/>
          </p:cNvCxnSpPr>
          <p:nvPr/>
        </p:nvCxnSpPr>
        <p:spPr>
          <a:xfrm flipV="1">
            <a:off x="5466149" y="5360375"/>
            <a:ext cx="344846" cy="286319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화살표 연결선 51">
            <a:extLst>
              <a:ext uri="{FF2B5EF4-FFF2-40B4-BE49-F238E27FC236}">
                <a16:creationId xmlns:a16="http://schemas.microsoft.com/office/drawing/2014/main" id="{F3EE7818-6B53-6D76-D72A-C6E49FAD3874}"/>
              </a:ext>
            </a:extLst>
          </p:cNvPr>
          <p:cNvCxnSpPr>
            <a:cxnSpLocks/>
            <a:endCxn id="48" idx="1"/>
          </p:cNvCxnSpPr>
          <p:nvPr/>
        </p:nvCxnSpPr>
        <p:spPr>
          <a:xfrm flipV="1">
            <a:off x="5466149" y="5296563"/>
            <a:ext cx="817538" cy="41151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A2AF76E3-BB16-DD9E-D115-57DC46CCE0DD}"/>
              </a:ext>
            </a:extLst>
          </p:cNvPr>
          <p:cNvSpPr/>
          <p:nvPr/>
        </p:nvSpPr>
        <p:spPr>
          <a:xfrm>
            <a:off x="6743544" y="2982789"/>
            <a:ext cx="1061674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050">
                <a:solidFill>
                  <a:schemeClr val="bg1"/>
                </a:solidFill>
              </a:rPr>
              <a:t>VLAN </a:t>
            </a:r>
            <a:r>
              <a:rPr lang="ko-KR" altLang="en-US" sz="1050" dirty="0">
                <a:solidFill>
                  <a:schemeClr val="bg1"/>
                </a:solidFill>
              </a:rPr>
              <a:t>확인</a:t>
            </a:r>
            <a:r>
              <a:rPr lang="en-US" altLang="ko-KR" sz="105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B734AC03-4228-B3FD-2663-00D352A1E6B5}"/>
              </a:ext>
            </a:extLst>
          </p:cNvPr>
          <p:cNvSpPr/>
          <p:nvPr/>
        </p:nvSpPr>
        <p:spPr>
          <a:xfrm>
            <a:off x="1911902" y="3032753"/>
            <a:ext cx="3971662" cy="235171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2F104BCD-C8FA-796B-AFCE-C7CD4D2DBC0B}"/>
              </a:ext>
            </a:extLst>
          </p:cNvPr>
          <p:cNvSpPr/>
          <p:nvPr/>
        </p:nvSpPr>
        <p:spPr>
          <a:xfrm>
            <a:off x="7276770" y="499939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7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34" name="직선 화살표 연결선 33">
            <a:extLst>
              <a:ext uri="{FF2B5EF4-FFF2-40B4-BE49-F238E27FC236}">
                <a16:creationId xmlns:a16="http://schemas.microsoft.com/office/drawing/2014/main" id="{A087E30D-9949-987E-69A6-FE502DEE682B}"/>
              </a:ext>
            </a:extLst>
          </p:cNvPr>
          <p:cNvCxnSpPr>
            <a:cxnSpLocks/>
          </p:cNvCxnSpPr>
          <p:nvPr/>
        </p:nvCxnSpPr>
        <p:spPr>
          <a:xfrm flipH="1">
            <a:off x="5876406" y="3109747"/>
            <a:ext cx="870723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타원 27">
            <a:extLst>
              <a:ext uri="{FF2B5EF4-FFF2-40B4-BE49-F238E27FC236}">
                <a16:creationId xmlns:a16="http://schemas.microsoft.com/office/drawing/2014/main" id="{3B04ACF6-FA8F-B502-944D-3D8B2917E392}"/>
              </a:ext>
            </a:extLst>
          </p:cNvPr>
          <p:cNvSpPr/>
          <p:nvPr/>
        </p:nvSpPr>
        <p:spPr>
          <a:xfrm>
            <a:off x="5358149" y="5239308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866B2E10-DEFC-0364-8DB1-8112AC57AFFE}"/>
              </a:ext>
            </a:extLst>
          </p:cNvPr>
          <p:cNvSpPr/>
          <p:nvPr/>
        </p:nvSpPr>
        <p:spPr>
          <a:xfrm>
            <a:off x="5450981" y="5924703"/>
            <a:ext cx="582781" cy="25391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B7FFFE6-3220-F3AF-DC98-73EB093D03C5}"/>
              </a:ext>
            </a:extLst>
          </p:cNvPr>
          <p:cNvSpPr/>
          <p:nvPr/>
        </p:nvSpPr>
        <p:spPr>
          <a:xfrm>
            <a:off x="5993467" y="606704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5954D2DE-015B-48CD-7A62-7CFC1946A438}"/>
              </a:ext>
            </a:extLst>
          </p:cNvPr>
          <p:cNvSpPr/>
          <p:nvPr/>
        </p:nvSpPr>
        <p:spPr>
          <a:xfrm>
            <a:off x="6523592" y="5954878"/>
            <a:ext cx="1040670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ko-KR" altLang="en-US" sz="1050">
                <a:solidFill>
                  <a:schemeClr val="bg1"/>
                </a:solidFill>
              </a:rPr>
              <a:t>그룹추가 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63" name="직선 화살표 연결선 62">
            <a:extLst>
              <a:ext uri="{FF2B5EF4-FFF2-40B4-BE49-F238E27FC236}">
                <a16:creationId xmlns:a16="http://schemas.microsoft.com/office/drawing/2014/main" id="{453AE749-4145-1A67-0647-E0FEED2A52EF}"/>
              </a:ext>
            </a:extLst>
          </p:cNvPr>
          <p:cNvCxnSpPr>
            <a:cxnSpLocks/>
            <a:stCxn id="41" idx="1"/>
          </p:cNvCxnSpPr>
          <p:nvPr/>
        </p:nvCxnSpPr>
        <p:spPr>
          <a:xfrm flipH="1" flipV="1">
            <a:off x="6033762" y="5987366"/>
            <a:ext cx="489830" cy="9447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타원 67">
            <a:extLst>
              <a:ext uri="{FF2B5EF4-FFF2-40B4-BE49-F238E27FC236}">
                <a16:creationId xmlns:a16="http://schemas.microsoft.com/office/drawing/2014/main" id="{EB7BD473-B1DA-5A6E-76F7-5DA2D7958C98}"/>
              </a:ext>
            </a:extLst>
          </p:cNvPr>
          <p:cNvSpPr/>
          <p:nvPr/>
        </p:nvSpPr>
        <p:spPr>
          <a:xfrm>
            <a:off x="5702994" y="316700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8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1067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94083-D9EC-C238-1EE9-CB015F4F7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그림 62">
            <a:extLst>
              <a:ext uri="{FF2B5EF4-FFF2-40B4-BE49-F238E27FC236}">
                <a16:creationId xmlns:a16="http://schemas.microsoft.com/office/drawing/2014/main" id="{87A9F8B4-6E3A-E24F-9398-508A04F59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06" y="1848871"/>
            <a:ext cx="7240682" cy="4654435"/>
          </a:xfrm>
          <a:prstGeom prst="rect">
            <a:avLst/>
          </a:prstGeom>
        </p:spPr>
      </p:pic>
      <p:grpSp>
        <p:nvGrpSpPr>
          <p:cNvPr id="43" name="그룹 42">
            <a:extLst>
              <a:ext uri="{FF2B5EF4-FFF2-40B4-BE49-F238E27FC236}">
                <a16:creationId xmlns:a16="http://schemas.microsoft.com/office/drawing/2014/main" id="{D3F2D71A-2E8F-4C1F-F125-60FCE619F397}"/>
              </a:ext>
            </a:extLst>
          </p:cNvPr>
          <p:cNvGrpSpPr/>
          <p:nvPr/>
        </p:nvGrpSpPr>
        <p:grpSpPr>
          <a:xfrm>
            <a:off x="8193107" y="123276"/>
            <a:ext cx="1054104" cy="443348"/>
            <a:chOff x="1841564" y="2145820"/>
            <a:chExt cx="1054104" cy="855373"/>
          </a:xfrm>
        </p:grpSpPr>
        <p:sp>
          <p:nvSpPr>
            <p:cNvPr id="44" name="직각 삼각형 43">
              <a:extLst>
                <a:ext uri="{FF2B5EF4-FFF2-40B4-BE49-F238E27FC236}">
                  <a16:creationId xmlns:a16="http://schemas.microsoft.com/office/drawing/2014/main" id="{47E321D8-C1BE-83DD-BCED-A55D5FF58D05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10A2DF1-2193-D80A-0670-473361989938}"/>
                </a:ext>
              </a:extLst>
            </p:cNvPr>
            <p:cNvSpPr txBox="1"/>
            <p:nvPr/>
          </p:nvSpPr>
          <p:spPr>
            <a:xfrm>
              <a:off x="2002475" y="2145820"/>
              <a:ext cx="893193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CoPTN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355A5310-153E-4ACB-047B-B3F59D67382C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1B849425-ACA8-1129-2BED-084CF6C894EC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6145A39-38B2-E62B-37BF-D267B084C7F6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272CD62C-98B2-D762-2435-5843DA7CA4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40" y="327260"/>
            <a:ext cx="2962441" cy="5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sz="1600" dirty="0">
                <a:latin typeface="+mn-ea"/>
                <a:cs typeface="나눔바른고딕"/>
              </a:rPr>
              <a:t>VLAN Base (Tagged) </a:t>
            </a:r>
            <a:r>
              <a:rPr lang="ko-KR" altLang="en-US" sz="1600" dirty="0"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sz="1600" dirty="0"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graphicFrame>
        <p:nvGraphicFramePr>
          <p:cNvPr id="11" name="표 25">
            <a:extLst>
              <a:ext uri="{FF2B5EF4-FFF2-40B4-BE49-F238E27FC236}">
                <a16:creationId xmlns:a16="http://schemas.microsoft.com/office/drawing/2014/main" id="{58906201-21B7-51DD-FEDA-5C4F370039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095975"/>
              </p:ext>
            </p:extLst>
          </p:nvPr>
        </p:nvGraphicFramePr>
        <p:xfrm>
          <a:off x="464411" y="990377"/>
          <a:ext cx="8977178" cy="5521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88534">
                  <a:extLst>
                    <a:ext uri="{9D8B030D-6E8A-4147-A177-3AD203B41FA5}">
                      <a16:colId xmlns:a16="http://schemas.microsoft.com/office/drawing/2014/main" val="3279035690"/>
                    </a:ext>
                  </a:extLst>
                </a:gridCol>
                <a:gridCol w="1159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9959">
                  <a:extLst>
                    <a:ext uri="{9D8B030D-6E8A-4147-A177-3AD203B41FA5}">
                      <a16:colId xmlns:a16="http://schemas.microsoft.com/office/drawing/2014/main" val="2866484951"/>
                    </a:ext>
                  </a:extLst>
                </a:gridCol>
                <a:gridCol w="474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30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NO</a:t>
                      </a:r>
                      <a:endParaRPr lang="ko-KR" altLang="en-US" sz="1100" b="0" dirty="0"/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관련 유니트</a:t>
                      </a:r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TAP </a:t>
                      </a:r>
                      <a:r>
                        <a:rPr lang="ko-KR" altLang="en-US" sz="1100" b="0" dirty="0"/>
                        <a:t>위 치  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설정 내용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2676"/>
                  </a:ext>
                </a:extLst>
              </a:tr>
              <a:tr h="1569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/>
                        <a:t>1</a:t>
                      </a:r>
                      <a:endParaRPr lang="ko-KR" altLang="en-US" sz="1100" b="1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PTN Board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MPLS-TP&gt;Tunnel</a:t>
                      </a:r>
                      <a:r>
                        <a:rPr lang="ko-KR" altLang="en-US" sz="1100" dirty="0"/>
                        <a:t>설정</a:t>
                      </a:r>
                      <a:r>
                        <a:rPr lang="en-US" altLang="ko-KR" sz="1100" dirty="0"/>
                        <a:t>&gt;VPLS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29476"/>
                  </a:ext>
                </a:extLst>
              </a:tr>
            </a:tbl>
          </a:graphicData>
        </a:graphic>
      </p:graphicFrame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517CFE74-7817-9BFA-9E29-CF2F8F731005}"/>
              </a:ext>
            </a:extLst>
          </p:cNvPr>
          <p:cNvCxnSpPr>
            <a:cxnSpLocks/>
          </p:cNvCxnSpPr>
          <p:nvPr/>
        </p:nvCxnSpPr>
        <p:spPr>
          <a:xfrm flipH="1">
            <a:off x="3418776" y="1896020"/>
            <a:ext cx="613638" cy="29537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1F6B1837-D0EF-D974-7AF4-4C99619AD879}"/>
              </a:ext>
            </a:extLst>
          </p:cNvPr>
          <p:cNvSpPr/>
          <p:nvPr/>
        </p:nvSpPr>
        <p:spPr>
          <a:xfrm>
            <a:off x="1595958" y="4510754"/>
            <a:ext cx="1526823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VID </a:t>
            </a:r>
            <a:r>
              <a:rPr lang="ko-KR" altLang="en-US" sz="1050" dirty="0">
                <a:solidFill>
                  <a:schemeClr val="bg1"/>
                </a:solidFill>
              </a:rPr>
              <a:t>입력후 포트추가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F78DDEE-B0F5-F2F5-8F61-23208996A28D}"/>
              </a:ext>
            </a:extLst>
          </p:cNvPr>
          <p:cNvSpPr/>
          <p:nvPr/>
        </p:nvSpPr>
        <p:spPr>
          <a:xfrm>
            <a:off x="5473098" y="5827251"/>
            <a:ext cx="2921058" cy="415498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주의</a:t>
            </a:r>
            <a:r>
              <a:rPr lang="en-US" altLang="ko-KR" sz="1050" dirty="0">
                <a:solidFill>
                  <a:schemeClr val="bg1"/>
                </a:solidFill>
              </a:rPr>
              <a:t>: </a:t>
            </a:r>
            <a:r>
              <a:rPr lang="ko-KR" altLang="en-US" sz="1050" dirty="0">
                <a:solidFill>
                  <a:schemeClr val="bg1"/>
                </a:solidFill>
              </a:rPr>
              <a:t>대국 설정도 자국과 동일설정</a:t>
            </a:r>
            <a:endParaRPr lang="en-US" altLang="ko-KR" sz="1050" dirty="0">
              <a:solidFill>
                <a:schemeClr val="bg1"/>
              </a:solidFill>
            </a:endParaRPr>
          </a:p>
          <a:p>
            <a:r>
              <a:rPr lang="en-US" altLang="ko-KR" sz="1050" dirty="0">
                <a:solidFill>
                  <a:schemeClr val="bg1"/>
                </a:solidFill>
              </a:rPr>
              <a:t>       </a:t>
            </a:r>
            <a:r>
              <a:rPr lang="ko-KR" altLang="en-US" sz="1050" b="1" dirty="0">
                <a:solidFill>
                  <a:srgbClr val="FF0000"/>
                </a:solidFill>
              </a:rPr>
              <a:t>단 </a:t>
            </a:r>
            <a:r>
              <a:rPr lang="en-US" altLang="ko-KR" sz="1050" b="1" dirty="0">
                <a:solidFill>
                  <a:srgbClr val="FF0000"/>
                </a:solidFill>
              </a:rPr>
              <a:t>RX-TX Lable</a:t>
            </a:r>
            <a:r>
              <a:rPr lang="ko-KR" altLang="en-US" sz="1050" b="1" dirty="0">
                <a:solidFill>
                  <a:srgbClr val="FF0000"/>
                </a:solidFill>
              </a:rPr>
              <a:t>은 역산값 으로 입력</a:t>
            </a:r>
            <a:r>
              <a:rPr lang="en-US" altLang="ko-KR" sz="105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EAA57999-BC00-38D7-2933-290ED5052775}"/>
              </a:ext>
            </a:extLst>
          </p:cNvPr>
          <p:cNvSpPr/>
          <p:nvPr/>
        </p:nvSpPr>
        <p:spPr>
          <a:xfrm>
            <a:off x="1333674" y="2603299"/>
            <a:ext cx="3017600" cy="23463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FAA082AD-632B-CF50-9856-AE9487AC15DA}"/>
              </a:ext>
            </a:extLst>
          </p:cNvPr>
          <p:cNvSpPr/>
          <p:nvPr/>
        </p:nvSpPr>
        <p:spPr>
          <a:xfrm>
            <a:off x="1443516" y="3755879"/>
            <a:ext cx="2825136" cy="527458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BB1D7C66-6726-31F5-5C86-C4E142BB82AC}"/>
              </a:ext>
            </a:extLst>
          </p:cNvPr>
          <p:cNvSpPr/>
          <p:nvPr/>
        </p:nvSpPr>
        <p:spPr>
          <a:xfrm>
            <a:off x="1474733" y="253597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391B6C8-DCA2-64F1-AE5F-5E63170FF269}"/>
              </a:ext>
            </a:extLst>
          </p:cNvPr>
          <p:cNvSpPr/>
          <p:nvPr/>
        </p:nvSpPr>
        <p:spPr>
          <a:xfrm>
            <a:off x="4032414" y="1769062"/>
            <a:ext cx="1187887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VLAN </a:t>
            </a:r>
            <a:r>
              <a:rPr lang="en-US" altLang="ko-KR" sz="1050">
                <a:solidFill>
                  <a:schemeClr val="bg1"/>
                </a:solidFill>
              </a:rPr>
              <a:t>Tap </a:t>
            </a:r>
            <a:r>
              <a:rPr lang="ko-KR" altLang="en-US" sz="1050" dirty="0">
                <a:solidFill>
                  <a:schemeClr val="bg1"/>
                </a:solidFill>
              </a:rPr>
              <a:t>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E288016D-BB9E-0925-A4B5-CDDA3FA0BCBE}"/>
              </a:ext>
            </a:extLst>
          </p:cNvPr>
          <p:cNvSpPr/>
          <p:nvPr/>
        </p:nvSpPr>
        <p:spPr>
          <a:xfrm>
            <a:off x="1930159" y="6157594"/>
            <a:ext cx="2196435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ID:1 RXTX-Label</a:t>
            </a:r>
            <a:r>
              <a:rPr lang="ko-KR" altLang="en-US" sz="1050" dirty="0">
                <a:solidFill>
                  <a:schemeClr val="bg1"/>
                </a:solidFill>
              </a:rPr>
              <a:t>입력 후 추가버튼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1A33233C-B8F1-B3C8-F7BC-5BA26F0C11BC}"/>
              </a:ext>
            </a:extLst>
          </p:cNvPr>
          <p:cNvCxnSpPr>
            <a:cxnSpLocks/>
          </p:cNvCxnSpPr>
          <p:nvPr/>
        </p:nvCxnSpPr>
        <p:spPr>
          <a:xfrm flipV="1">
            <a:off x="2021527" y="5635655"/>
            <a:ext cx="228713" cy="54126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EC6B3DFD-B555-9FF1-1C10-EBCD2BF06A09}"/>
              </a:ext>
            </a:extLst>
          </p:cNvPr>
          <p:cNvSpPr/>
          <p:nvPr/>
        </p:nvSpPr>
        <p:spPr>
          <a:xfrm>
            <a:off x="4906450" y="3465841"/>
            <a:ext cx="2295990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VLAN-Base</a:t>
            </a:r>
            <a:r>
              <a:rPr lang="ko-KR" altLang="en-US" sz="1050" dirty="0">
                <a:solidFill>
                  <a:schemeClr val="bg1"/>
                </a:solidFill>
              </a:rPr>
              <a:t>선택하고  </a:t>
            </a:r>
            <a:r>
              <a:rPr lang="en-US" altLang="ko-KR" sz="1050" dirty="0">
                <a:solidFill>
                  <a:schemeClr val="bg1"/>
                </a:solidFill>
              </a:rPr>
              <a:t>VPLS ID</a:t>
            </a:r>
            <a:r>
              <a:rPr lang="ko-KR" altLang="en-US" sz="1050" dirty="0">
                <a:solidFill>
                  <a:schemeClr val="bg1"/>
                </a:solidFill>
              </a:rPr>
              <a:t>입력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27" name="직선 화살표 연결선 26">
            <a:extLst>
              <a:ext uri="{FF2B5EF4-FFF2-40B4-BE49-F238E27FC236}">
                <a16:creationId xmlns:a16="http://schemas.microsoft.com/office/drawing/2014/main" id="{66C036C2-061E-3DAC-7D78-F9C4C39F5A6B}"/>
              </a:ext>
            </a:extLst>
          </p:cNvPr>
          <p:cNvCxnSpPr>
            <a:cxnSpLocks/>
          </p:cNvCxnSpPr>
          <p:nvPr/>
        </p:nvCxnSpPr>
        <p:spPr>
          <a:xfrm flipH="1">
            <a:off x="4268651" y="3533562"/>
            <a:ext cx="625417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id="{A53FF4E1-44D7-73AE-5973-52F5CDF4AAB0}"/>
              </a:ext>
            </a:extLst>
          </p:cNvPr>
          <p:cNvCxnSpPr>
            <a:cxnSpLocks/>
          </p:cNvCxnSpPr>
          <p:nvPr/>
        </p:nvCxnSpPr>
        <p:spPr>
          <a:xfrm flipH="1">
            <a:off x="2374508" y="2265366"/>
            <a:ext cx="2547789" cy="307622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04FD7876-9ADC-49E9-18B2-FC51BF3676A6}"/>
              </a:ext>
            </a:extLst>
          </p:cNvPr>
          <p:cNvSpPr/>
          <p:nvPr/>
        </p:nvSpPr>
        <p:spPr>
          <a:xfrm>
            <a:off x="2250240" y="2036834"/>
            <a:ext cx="1148742" cy="24314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23754F8A-AF96-40CB-65B9-89612DA91CA9}"/>
              </a:ext>
            </a:extLst>
          </p:cNvPr>
          <p:cNvSpPr/>
          <p:nvPr/>
        </p:nvSpPr>
        <p:spPr>
          <a:xfrm>
            <a:off x="3290982" y="189761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7B4B7D6F-F4AE-C11D-C562-408FB99D0922}"/>
              </a:ext>
            </a:extLst>
          </p:cNvPr>
          <p:cNvSpPr/>
          <p:nvPr/>
        </p:nvSpPr>
        <p:spPr>
          <a:xfrm>
            <a:off x="2734474" y="412378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59234D62-2750-031E-5907-73CB022EE281}"/>
              </a:ext>
            </a:extLst>
          </p:cNvPr>
          <p:cNvSpPr/>
          <p:nvPr/>
        </p:nvSpPr>
        <p:spPr>
          <a:xfrm>
            <a:off x="1540059" y="4891866"/>
            <a:ext cx="1424814" cy="83674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CF36D5DD-2707-6B06-75E9-B15B2344F7E6}"/>
              </a:ext>
            </a:extLst>
          </p:cNvPr>
          <p:cNvSpPr/>
          <p:nvPr/>
        </p:nvSpPr>
        <p:spPr>
          <a:xfrm>
            <a:off x="2802349" y="5400877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322F3CD0-97B6-9D08-64E3-4DDB7F7B7ADA}"/>
              </a:ext>
            </a:extLst>
          </p:cNvPr>
          <p:cNvSpPr/>
          <p:nvPr/>
        </p:nvSpPr>
        <p:spPr>
          <a:xfrm>
            <a:off x="3656148" y="5508697"/>
            <a:ext cx="597438" cy="25391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0601F3EB-08CF-B0E1-8D2D-3D65FD7BED07}"/>
              </a:ext>
            </a:extLst>
          </p:cNvPr>
          <p:cNvSpPr/>
          <p:nvPr/>
        </p:nvSpPr>
        <p:spPr>
          <a:xfrm>
            <a:off x="5047837" y="4764670"/>
            <a:ext cx="1992770" cy="96393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52" name="직선 화살표 연결선 51">
            <a:extLst>
              <a:ext uri="{FF2B5EF4-FFF2-40B4-BE49-F238E27FC236}">
                <a16:creationId xmlns:a16="http://schemas.microsoft.com/office/drawing/2014/main" id="{E1D958DA-F5B9-8421-BAD7-D57F5C8C646F}"/>
              </a:ext>
            </a:extLst>
          </p:cNvPr>
          <p:cNvCxnSpPr>
            <a:cxnSpLocks/>
          </p:cNvCxnSpPr>
          <p:nvPr/>
        </p:nvCxnSpPr>
        <p:spPr>
          <a:xfrm flipV="1">
            <a:off x="3018349" y="4304876"/>
            <a:ext cx="0" cy="21672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E191F0E3-A3BB-675C-2FE7-D878DC79C47A}"/>
              </a:ext>
            </a:extLst>
          </p:cNvPr>
          <p:cNvSpPr/>
          <p:nvPr/>
        </p:nvSpPr>
        <p:spPr>
          <a:xfrm>
            <a:off x="1348509" y="3161247"/>
            <a:ext cx="2907760" cy="44334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0F95A921-E7DF-0BF7-40C9-0D8665066C87}"/>
              </a:ext>
            </a:extLst>
          </p:cNvPr>
          <p:cNvSpPr/>
          <p:nvPr/>
        </p:nvSpPr>
        <p:spPr>
          <a:xfrm>
            <a:off x="5360727" y="597132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7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F110BAD6-14C8-0097-0857-2439AB46A2DF}"/>
              </a:ext>
            </a:extLst>
          </p:cNvPr>
          <p:cNvSpPr/>
          <p:nvPr/>
        </p:nvSpPr>
        <p:spPr>
          <a:xfrm>
            <a:off x="3665316" y="533141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43040F9E-55FB-FD17-6B67-1B490E221EE8}"/>
              </a:ext>
            </a:extLst>
          </p:cNvPr>
          <p:cNvSpPr/>
          <p:nvPr/>
        </p:nvSpPr>
        <p:spPr>
          <a:xfrm>
            <a:off x="4859046" y="2098435"/>
            <a:ext cx="1487508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VPLS </a:t>
            </a:r>
            <a:r>
              <a:rPr lang="ko-KR" altLang="en-US" sz="1050" dirty="0">
                <a:solidFill>
                  <a:schemeClr val="bg1"/>
                </a:solidFill>
              </a:rPr>
              <a:t>생성 최종확인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9C2B81E2-6305-54A9-19C7-A94668E9E4C4}"/>
              </a:ext>
            </a:extLst>
          </p:cNvPr>
          <p:cNvSpPr/>
          <p:nvPr/>
        </p:nvSpPr>
        <p:spPr>
          <a:xfrm>
            <a:off x="2453086" y="303405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73" name="직사각형 72">
            <a:extLst>
              <a:ext uri="{FF2B5EF4-FFF2-40B4-BE49-F238E27FC236}">
                <a16:creationId xmlns:a16="http://schemas.microsoft.com/office/drawing/2014/main" id="{5EB7C07F-4FD9-A30B-C24B-8532C5DA0FCA}"/>
              </a:ext>
            </a:extLst>
          </p:cNvPr>
          <p:cNvSpPr/>
          <p:nvPr/>
        </p:nvSpPr>
        <p:spPr>
          <a:xfrm>
            <a:off x="3838095" y="3963589"/>
            <a:ext cx="388638" cy="223148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74" name="직선 화살표 연결선 73">
            <a:extLst>
              <a:ext uri="{FF2B5EF4-FFF2-40B4-BE49-F238E27FC236}">
                <a16:creationId xmlns:a16="http://schemas.microsoft.com/office/drawing/2014/main" id="{571A1BC5-B267-9FA8-2D27-1FDCBDBC94F0}"/>
              </a:ext>
            </a:extLst>
          </p:cNvPr>
          <p:cNvCxnSpPr>
            <a:cxnSpLocks/>
          </p:cNvCxnSpPr>
          <p:nvPr/>
        </p:nvCxnSpPr>
        <p:spPr>
          <a:xfrm flipV="1">
            <a:off x="3086225" y="4204425"/>
            <a:ext cx="751870" cy="31557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706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C27D10-98B3-A504-DC5A-0DE82F7A7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>
            <a:extLst>
              <a:ext uri="{FF2B5EF4-FFF2-40B4-BE49-F238E27FC236}">
                <a16:creationId xmlns:a16="http://schemas.microsoft.com/office/drawing/2014/main" id="{C295A677-CBC4-FE11-77E2-0112AC317DCA}"/>
              </a:ext>
            </a:extLst>
          </p:cNvPr>
          <p:cNvGrpSpPr/>
          <p:nvPr/>
        </p:nvGrpSpPr>
        <p:grpSpPr>
          <a:xfrm>
            <a:off x="3918520" y="3268408"/>
            <a:ext cx="2043542" cy="1730651"/>
            <a:chOff x="3596747" y="3273924"/>
            <a:chExt cx="2043542" cy="1730651"/>
          </a:xfrm>
        </p:grpSpPr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id="{CB67A8AB-4E84-AAEA-5FD0-441FC69ACFDB}"/>
                </a:ext>
              </a:extLst>
            </p:cNvPr>
            <p:cNvGrpSpPr/>
            <p:nvPr/>
          </p:nvGrpSpPr>
          <p:grpSpPr>
            <a:xfrm>
              <a:off x="3596747" y="3273924"/>
              <a:ext cx="747880" cy="925921"/>
              <a:chOff x="2181677" y="2745858"/>
              <a:chExt cx="747880" cy="925921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D912A9F-80ED-282D-08CD-05A6A82E809D}"/>
                  </a:ext>
                </a:extLst>
              </p:cNvPr>
              <p:cNvSpPr txBox="1"/>
              <p:nvPr/>
            </p:nvSpPr>
            <p:spPr>
              <a:xfrm>
                <a:off x="2181677" y="2745858"/>
                <a:ext cx="44916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3600" b="1" dirty="0">
                    <a:latin typeface="KoPub바탕체 Bold" pitchFamily="18" charset="-127"/>
                    <a:ea typeface="KoPub바탕체 Bold" pitchFamily="18" charset="-127"/>
                  </a:rPr>
                  <a:t>2</a:t>
                </a:r>
                <a:endParaRPr lang="ko-KR" altLang="en-US" sz="3600" b="1" dirty="0">
                  <a:latin typeface="KoPub바탕체 Bold" pitchFamily="18" charset="-127"/>
                  <a:ea typeface="KoPub바탕체 Bold" pitchFamily="18" charset="-127"/>
                </a:endParaRPr>
              </a:p>
            </p:txBody>
          </p:sp>
          <p:sp>
            <p:nvSpPr>
              <p:cNvPr id="29" name="직각 삼각형 28">
                <a:extLst>
                  <a:ext uri="{FF2B5EF4-FFF2-40B4-BE49-F238E27FC236}">
                    <a16:creationId xmlns:a16="http://schemas.microsoft.com/office/drawing/2014/main" id="{52FE3B76-3D2F-ACF8-8338-DC64F07D3EF6}"/>
                  </a:ext>
                </a:extLst>
              </p:cNvPr>
              <p:cNvSpPr/>
              <p:nvPr/>
            </p:nvSpPr>
            <p:spPr>
              <a:xfrm rot="16200000">
                <a:off x="2620469" y="3362691"/>
                <a:ext cx="309088" cy="309088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482600" dir="13500000" algn="b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KoPub바탕체 Bold" pitchFamily="18" charset="-127"/>
                  <a:ea typeface="KoPub바탕체 Bold" pitchFamily="18" charset="-127"/>
                </a:endParaRPr>
              </a:p>
            </p:txBody>
          </p:sp>
          <p:sp>
            <p:nvSpPr>
              <p:cNvPr id="30" name="직각 삼각형 29">
                <a:extLst>
                  <a:ext uri="{FF2B5EF4-FFF2-40B4-BE49-F238E27FC236}">
                    <a16:creationId xmlns:a16="http://schemas.microsoft.com/office/drawing/2014/main" id="{EF48FC35-5B0F-7F49-75F2-17A0E5CC0B73}"/>
                  </a:ext>
                </a:extLst>
              </p:cNvPr>
              <p:cNvSpPr/>
              <p:nvPr/>
            </p:nvSpPr>
            <p:spPr>
              <a:xfrm rot="16200000">
                <a:off x="2314463" y="3041124"/>
                <a:ext cx="468052" cy="46805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KoPub바탕체 Bold" pitchFamily="18" charset="-127"/>
                  <a:ea typeface="KoPub바탕체 Bold" pitchFamily="18" charset="-127"/>
                </a:endParaRP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B05AB0B-CE74-7D04-7078-3B1620265795}"/>
                </a:ext>
              </a:extLst>
            </p:cNvPr>
            <p:cNvSpPr txBox="1"/>
            <p:nvPr/>
          </p:nvSpPr>
          <p:spPr>
            <a:xfrm>
              <a:off x="4145001" y="3436532"/>
              <a:ext cx="1311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>
                  <a:solidFill>
                    <a:schemeClr val="accent5">
                      <a:lumMod val="75000"/>
                    </a:schemeClr>
                  </a:solidFill>
                  <a:latin typeface="KoPub바탕체 Bold" pitchFamily="18" charset="-127"/>
                  <a:ea typeface="KoPub바탕체 Bold" pitchFamily="18" charset="-127"/>
                </a:rPr>
                <a:t>필수 </a:t>
              </a:r>
              <a:r>
                <a:rPr lang="en-US" altLang="ko-KR" sz="1600" b="1" dirty="0">
                  <a:solidFill>
                    <a:schemeClr val="accent5">
                      <a:lumMod val="75000"/>
                    </a:schemeClr>
                  </a:solidFill>
                  <a:latin typeface="KoPub바탕체 Bold" pitchFamily="18" charset="-127"/>
                  <a:ea typeface="KoPub바탕체 Bold" pitchFamily="18" charset="-127"/>
                </a:rPr>
                <a:t>Config</a:t>
              </a:r>
              <a:endParaRPr lang="ko-KR" altLang="en-US" sz="1600" b="1" dirty="0">
                <a:solidFill>
                  <a:schemeClr val="accent5">
                    <a:lumMod val="75000"/>
                  </a:schemeClr>
                </a:solidFill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EE5B141-289C-290B-284B-DB697FCE1758}"/>
                </a:ext>
              </a:extLst>
            </p:cNvPr>
            <p:cNvSpPr txBox="1"/>
            <p:nvPr/>
          </p:nvSpPr>
          <p:spPr>
            <a:xfrm>
              <a:off x="4157254" y="4144791"/>
              <a:ext cx="14830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KoPub바탕체 Bold" pitchFamily="18" charset="-127"/>
                  <a:ea typeface="KoPub바탕체 Bold" pitchFamily="18" charset="-127"/>
                </a:rPr>
                <a:t>2-1.  WTLAN-96G </a:t>
              </a:r>
              <a:endParaRPr lang="ko-KR" altLang="en-US" sz="12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2840189-92A3-C77A-4FBD-AE27C15CA6B4}"/>
                </a:ext>
              </a:extLst>
            </p:cNvPr>
            <p:cNvSpPr txBox="1"/>
            <p:nvPr/>
          </p:nvSpPr>
          <p:spPr>
            <a:xfrm>
              <a:off x="4145001" y="4430547"/>
              <a:ext cx="10374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KoPub바탕체 Bold" pitchFamily="18" charset="-127"/>
                  <a:ea typeface="KoPub바탕체 Bold" pitchFamily="18" charset="-127"/>
                </a:rPr>
                <a:t>2-2.  CoPTN</a:t>
              </a:r>
              <a:endParaRPr lang="ko-KR" altLang="en-US" sz="12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2DD56C2-58FC-8019-A8A6-B4610DCA781A}"/>
                </a:ext>
              </a:extLst>
            </p:cNvPr>
            <p:cNvSpPr txBox="1"/>
            <p:nvPr/>
          </p:nvSpPr>
          <p:spPr>
            <a:xfrm>
              <a:off x="4146038" y="4727576"/>
              <a:ext cx="1120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KoPub바탕체 Bold" pitchFamily="18" charset="-127"/>
                  <a:ea typeface="KoPub바탕체 Bold" pitchFamily="18" charset="-127"/>
                </a:rPr>
                <a:t>2-3.  2420-L2</a:t>
              </a:r>
              <a:endParaRPr lang="ko-KR" altLang="en-US" sz="12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7560C3C-94E5-1D57-6617-9EFFC69E31E6}"/>
              </a:ext>
            </a:extLst>
          </p:cNvPr>
          <p:cNvGrpSpPr/>
          <p:nvPr/>
        </p:nvGrpSpPr>
        <p:grpSpPr>
          <a:xfrm>
            <a:off x="6930841" y="3268408"/>
            <a:ext cx="1539027" cy="1452568"/>
            <a:chOff x="6646027" y="3273924"/>
            <a:chExt cx="1539027" cy="1452568"/>
          </a:xfrm>
        </p:grpSpPr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CF52D3E3-83D1-C116-2A3C-3F63851B4E4F}"/>
                </a:ext>
              </a:extLst>
            </p:cNvPr>
            <p:cNvGrpSpPr/>
            <p:nvPr/>
          </p:nvGrpSpPr>
          <p:grpSpPr>
            <a:xfrm>
              <a:off x="6646027" y="3273924"/>
              <a:ext cx="747880" cy="925921"/>
              <a:chOff x="2181677" y="4647810"/>
              <a:chExt cx="747880" cy="925921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475D494-09AD-6BE6-29A6-77783617A52D}"/>
                  </a:ext>
                </a:extLst>
              </p:cNvPr>
              <p:cNvSpPr txBox="1"/>
              <p:nvPr/>
            </p:nvSpPr>
            <p:spPr>
              <a:xfrm>
                <a:off x="2181677" y="4647810"/>
                <a:ext cx="44916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3600" b="1" dirty="0">
                    <a:latin typeface="KoPub바탕체 Bold" pitchFamily="18" charset="-127"/>
                    <a:ea typeface="KoPub바탕체 Bold" pitchFamily="18" charset="-127"/>
                  </a:rPr>
                  <a:t>3</a:t>
                </a:r>
                <a:endParaRPr lang="ko-KR" altLang="en-US" sz="3600" b="1" dirty="0">
                  <a:latin typeface="KoPub바탕체 Bold" pitchFamily="18" charset="-127"/>
                  <a:ea typeface="KoPub바탕체 Bold" pitchFamily="18" charset="-127"/>
                </a:endParaRPr>
              </a:p>
            </p:txBody>
          </p:sp>
          <p:sp>
            <p:nvSpPr>
              <p:cNvPr id="39" name="직각 삼각형 38">
                <a:extLst>
                  <a:ext uri="{FF2B5EF4-FFF2-40B4-BE49-F238E27FC236}">
                    <a16:creationId xmlns:a16="http://schemas.microsoft.com/office/drawing/2014/main" id="{D661882A-D6BD-C781-DCA9-B840CE8DB304}"/>
                  </a:ext>
                </a:extLst>
              </p:cNvPr>
              <p:cNvSpPr/>
              <p:nvPr/>
            </p:nvSpPr>
            <p:spPr>
              <a:xfrm rot="16200000">
                <a:off x="2620469" y="5264643"/>
                <a:ext cx="309088" cy="309088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482600" dir="13500000" algn="b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KoPub바탕체 Bold" pitchFamily="18" charset="-127"/>
                  <a:ea typeface="KoPub바탕체 Bold" pitchFamily="18" charset="-127"/>
                </a:endParaRPr>
              </a:p>
            </p:txBody>
          </p:sp>
          <p:sp>
            <p:nvSpPr>
              <p:cNvPr id="40" name="직각 삼각형 39">
                <a:extLst>
                  <a:ext uri="{FF2B5EF4-FFF2-40B4-BE49-F238E27FC236}">
                    <a16:creationId xmlns:a16="http://schemas.microsoft.com/office/drawing/2014/main" id="{0B472548-23A5-3540-8883-12DD4544DB63}"/>
                  </a:ext>
                </a:extLst>
              </p:cNvPr>
              <p:cNvSpPr/>
              <p:nvPr/>
            </p:nvSpPr>
            <p:spPr>
              <a:xfrm rot="16200000">
                <a:off x="2296020" y="4934304"/>
                <a:ext cx="468052" cy="46805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KoPub바탕체 Bold" pitchFamily="18" charset="-127"/>
                  <a:ea typeface="KoPub바탕체 Bold" pitchFamily="18" charset="-127"/>
                </a:endParaRPr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9EC4184-6977-40E6-C1D6-B8B7EAC81530}"/>
                </a:ext>
              </a:extLst>
            </p:cNvPr>
            <p:cNvSpPr txBox="1"/>
            <p:nvPr/>
          </p:nvSpPr>
          <p:spPr>
            <a:xfrm>
              <a:off x="7179651" y="346824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>
                  <a:solidFill>
                    <a:schemeClr val="accent1">
                      <a:lumMod val="75000"/>
                    </a:schemeClr>
                  </a:solidFill>
                  <a:latin typeface="KoPub바탕체 Bold" pitchFamily="18" charset="-127"/>
                  <a:ea typeface="KoPub바탕체 Bold" pitchFamily="18" charset="-127"/>
                </a:rPr>
                <a:t>유지보수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71773E0-7A7E-9C15-EE53-D61AB7648C98}"/>
                </a:ext>
              </a:extLst>
            </p:cNvPr>
            <p:cNvSpPr txBox="1"/>
            <p:nvPr/>
          </p:nvSpPr>
          <p:spPr>
            <a:xfrm>
              <a:off x="7255081" y="4133734"/>
              <a:ext cx="6896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KoPub바탕체 Bold" pitchFamily="18" charset="-127"/>
                  <a:ea typeface="KoPub바탕체 Bold" pitchFamily="18" charset="-127"/>
                </a:rPr>
                <a:t>3-1. AS</a:t>
              </a:r>
              <a:endParaRPr lang="ko-KR" altLang="en-US" sz="12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0EC0A36-EB9A-2D14-D645-48282E8AB97B}"/>
                </a:ext>
              </a:extLst>
            </p:cNvPr>
            <p:cNvSpPr txBox="1"/>
            <p:nvPr/>
          </p:nvSpPr>
          <p:spPr>
            <a:xfrm>
              <a:off x="7255081" y="4449493"/>
              <a:ext cx="7328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KoPub바탕체 Bold" pitchFamily="18" charset="-127"/>
                  <a:ea typeface="KoPub바탕체 Bold" pitchFamily="18" charset="-127"/>
                </a:rPr>
                <a:t>3-2. BS </a:t>
              </a:r>
              <a:endParaRPr lang="ko-KR" altLang="en-US" sz="12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398E89A4-F1AC-5F21-364C-A0D5D3AE65C6}"/>
              </a:ext>
            </a:extLst>
          </p:cNvPr>
          <p:cNvGrpSpPr/>
          <p:nvPr/>
        </p:nvGrpSpPr>
        <p:grpSpPr>
          <a:xfrm>
            <a:off x="3360644" y="1351663"/>
            <a:ext cx="3234426" cy="769441"/>
            <a:chOff x="3360644" y="1351663"/>
            <a:chExt cx="3234426" cy="76944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7776755-B0DA-F1B6-4C70-AD9617D3F5A8}"/>
                </a:ext>
              </a:extLst>
            </p:cNvPr>
            <p:cNvSpPr txBox="1"/>
            <p:nvPr/>
          </p:nvSpPr>
          <p:spPr>
            <a:xfrm>
              <a:off x="3437859" y="1351663"/>
              <a:ext cx="315721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400" b="1" dirty="0">
                  <a:latin typeface="옥션고딕 B" pitchFamily="2" charset="-127"/>
                  <a:ea typeface="옥션고딕 B" pitchFamily="2" charset="-127"/>
                </a:rPr>
                <a:t>CONTENTS</a:t>
              </a:r>
              <a:endParaRPr lang="ko-KR" altLang="en-US" sz="4400" b="1" dirty="0">
                <a:latin typeface="옥션고딕 B" pitchFamily="2" charset="-127"/>
                <a:ea typeface="옥션고딕 B" pitchFamily="2" charset="-127"/>
              </a:endParaRPr>
            </a:p>
          </p:txBody>
        </p:sp>
        <p:cxnSp>
          <p:nvCxnSpPr>
            <p:cNvPr id="41" name="직선 연결선 40">
              <a:extLst>
                <a:ext uri="{FF2B5EF4-FFF2-40B4-BE49-F238E27FC236}">
                  <a16:creationId xmlns:a16="http://schemas.microsoft.com/office/drawing/2014/main" id="{AF642775-0E0F-24C2-6A43-BC56A10B2E42}"/>
                </a:ext>
              </a:extLst>
            </p:cNvPr>
            <p:cNvCxnSpPr>
              <a:cxnSpLocks/>
            </p:cNvCxnSpPr>
            <p:nvPr/>
          </p:nvCxnSpPr>
          <p:spPr>
            <a:xfrm>
              <a:off x="3408599" y="1351663"/>
              <a:ext cx="291145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>
              <a:extLst>
                <a:ext uri="{FF2B5EF4-FFF2-40B4-BE49-F238E27FC236}">
                  <a16:creationId xmlns:a16="http://schemas.microsoft.com/office/drawing/2014/main" id="{BB9DD818-9382-E8FF-2231-B586F4217C44}"/>
                </a:ext>
              </a:extLst>
            </p:cNvPr>
            <p:cNvCxnSpPr>
              <a:cxnSpLocks/>
            </p:cNvCxnSpPr>
            <p:nvPr/>
          </p:nvCxnSpPr>
          <p:spPr>
            <a:xfrm>
              <a:off x="3360644" y="2059549"/>
              <a:ext cx="30511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8DCEDF55-F02F-720A-BC1E-E5537A377DD8}"/>
              </a:ext>
            </a:extLst>
          </p:cNvPr>
          <p:cNvGrpSpPr/>
          <p:nvPr/>
        </p:nvGrpSpPr>
        <p:grpSpPr>
          <a:xfrm>
            <a:off x="815311" y="3274027"/>
            <a:ext cx="2431901" cy="2044705"/>
            <a:chOff x="815311" y="3274027"/>
            <a:chExt cx="2431901" cy="2044705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BBDC094-086B-1984-AD2C-22C99C11AC60}"/>
                </a:ext>
              </a:extLst>
            </p:cNvPr>
            <p:cNvGrpSpPr/>
            <p:nvPr/>
          </p:nvGrpSpPr>
          <p:grpSpPr>
            <a:xfrm>
              <a:off x="815311" y="3274027"/>
              <a:ext cx="747880" cy="925921"/>
              <a:chOff x="2181677" y="1319394"/>
              <a:chExt cx="747880" cy="925921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F202A8A-6797-0505-35B7-7A8F689EF971}"/>
                  </a:ext>
                </a:extLst>
              </p:cNvPr>
              <p:cNvSpPr txBox="1"/>
              <p:nvPr/>
            </p:nvSpPr>
            <p:spPr>
              <a:xfrm>
                <a:off x="2181677" y="1319394"/>
                <a:ext cx="44916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3600" b="1" dirty="0">
                    <a:latin typeface="KoPub바탕체 Bold" pitchFamily="18" charset="-127"/>
                    <a:ea typeface="KoPub바탕체 Bold" pitchFamily="18" charset="-127"/>
                  </a:rPr>
                  <a:t>1</a:t>
                </a:r>
                <a:endParaRPr lang="ko-KR" altLang="en-US" sz="3600" b="1" dirty="0">
                  <a:latin typeface="KoPub바탕체 Bold" pitchFamily="18" charset="-127"/>
                  <a:ea typeface="KoPub바탕체 Bold" pitchFamily="18" charset="-127"/>
                </a:endParaRPr>
              </a:p>
            </p:txBody>
          </p:sp>
          <p:sp>
            <p:nvSpPr>
              <p:cNvPr id="19" name="직각 삼각형 18">
                <a:extLst>
                  <a:ext uri="{FF2B5EF4-FFF2-40B4-BE49-F238E27FC236}">
                    <a16:creationId xmlns:a16="http://schemas.microsoft.com/office/drawing/2014/main" id="{9013DB64-CF2B-9056-65E8-CFDF1B9A7D5B}"/>
                  </a:ext>
                </a:extLst>
              </p:cNvPr>
              <p:cNvSpPr/>
              <p:nvPr/>
            </p:nvSpPr>
            <p:spPr>
              <a:xfrm rot="16200000">
                <a:off x="2620469" y="1936227"/>
                <a:ext cx="309088" cy="309088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482600" dir="13500000" algn="b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KoPub바탕체 Bold" pitchFamily="18" charset="-127"/>
                  <a:ea typeface="KoPub바탕체 Bold" pitchFamily="18" charset="-127"/>
                </a:endParaRPr>
              </a:p>
            </p:txBody>
          </p:sp>
          <p:sp>
            <p:nvSpPr>
              <p:cNvPr id="20" name="직각 삼각형 19">
                <a:extLst>
                  <a:ext uri="{FF2B5EF4-FFF2-40B4-BE49-F238E27FC236}">
                    <a16:creationId xmlns:a16="http://schemas.microsoft.com/office/drawing/2014/main" id="{D441401F-6E09-C961-5B1E-22557F6C6C3D}"/>
                  </a:ext>
                </a:extLst>
              </p:cNvPr>
              <p:cNvSpPr/>
              <p:nvPr/>
            </p:nvSpPr>
            <p:spPr>
              <a:xfrm rot="16200000">
                <a:off x="2287351" y="1586427"/>
                <a:ext cx="468052" cy="46805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KoPub바탕체 Bold" pitchFamily="18" charset="-127"/>
                  <a:ea typeface="KoPub바탕체 Bold" pitchFamily="18" charset="-127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E07149B-06D3-5DB4-4223-93C33D949A5D}"/>
                </a:ext>
              </a:extLst>
            </p:cNvPr>
            <p:cNvSpPr txBox="1"/>
            <p:nvPr/>
          </p:nvSpPr>
          <p:spPr>
            <a:xfrm>
              <a:off x="1397109" y="4139390"/>
              <a:ext cx="16369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KoPub바탕체 Bold" pitchFamily="18" charset="-127"/>
                  <a:ea typeface="KoPub바탕체 Bold" pitchFamily="18" charset="-127"/>
                </a:rPr>
                <a:t>1-1. </a:t>
              </a:r>
              <a:r>
                <a:rPr lang="ko-KR" altLang="en-US" sz="1200" dirty="0">
                  <a:latin typeface="KoPub바탕체 Bold" pitchFamily="18" charset="-127"/>
                  <a:ea typeface="KoPub바탕체 Bold" pitchFamily="18" charset="-127"/>
                </a:rPr>
                <a:t>전용회선 구성도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6FBB7C1-FDB5-A1AE-6E17-E89B705823E2}"/>
                </a:ext>
              </a:extLst>
            </p:cNvPr>
            <p:cNvSpPr txBox="1"/>
            <p:nvPr/>
          </p:nvSpPr>
          <p:spPr>
            <a:xfrm>
              <a:off x="1348935" y="3441868"/>
              <a:ext cx="18982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>
                  <a:solidFill>
                    <a:schemeClr val="accent6">
                      <a:lumMod val="75000"/>
                    </a:schemeClr>
                  </a:solidFill>
                  <a:latin typeface="KoPub바탕체 Bold" pitchFamily="18" charset="-127"/>
                  <a:ea typeface="KoPub바탕체 Bold" pitchFamily="18" charset="-127"/>
                </a:rPr>
                <a:t>네트워크 구성표준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C1971B4-564B-83BF-8664-CFE3A84F0EA1}"/>
                </a:ext>
              </a:extLst>
            </p:cNvPr>
            <p:cNvSpPr txBox="1"/>
            <p:nvPr/>
          </p:nvSpPr>
          <p:spPr>
            <a:xfrm>
              <a:off x="1389037" y="4430547"/>
              <a:ext cx="12618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KoPub바탕체 Bold" pitchFamily="18" charset="-127"/>
                  <a:ea typeface="KoPub바탕체 Bold" pitchFamily="18" charset="-127"/>
                </a:rPr>
                <a:t>1-2. VLAN </a:t>
              </a:r>
              <a:r>
                <a:rPr lang="ko-KR" altLang="en-US" sz="1200" dirty="0">
                  <a:latin typeface="KoPub바탕체 Bold" pitchFamily="18" charset="-127"/>
                  <a:ea typeface="KoPub바탕체 Bold" pitchFamily="18" charset="-127"/>
                </a:rPr>
                <a:t>설정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F7EAE7F-F634-F280-C788-B313BCA56F28}"/>
                </a:ext>
              </a:extLst>
            </p:cNvPr>
            <p:cNvSpPr txBox="1"/>
            <p:nvPr/>
          </p:nvSpPr>
          <p:spPr>
            <a:xfrm>
              <a:off x="1397109" y="4726492"/>
              <a:ext cx="15376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KoPub바탕체 Bold" pitchFamily="18" charset="-127"/>
                  <a:ea typeface="KoPub바탕체 Bold" pitchFamily="18" charset="-127"/>
                </a:rPr>
                <a:t>1-3. </a:t>
              </a:r>
              <a:r>
                <a:rPr lang="ko-KR" altLang="en-US" sz="1200" dirty="0">
                  <a:latin typeface="KoPub바탕체 Bold" pitchFamily="18" charset="-127"/>
                  <a:ea typeface="KoPub바탕체 Bold" pitchFamily="18" charset="-127"/>
                </a:rPr>
                <a:t>단말 함체 구성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DC89807-E849-371F-ACAE-DC8F3F6E9BE2}"/>
                </a:ext>
              </a:extLst>
            </p:cNvPr>
            <p:cNvSpPr txBox="1"/>
            <p:nvPr/>
          </p:nvSpPr>
          <p:spPr>
            <a:xfrm>
              <a:off x="1397109" y="5041733"/>
              <a:ext cx="16369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KoPub바탕체 Bold" pitchFamily="18" charset="-127"/>
                  <a:ea typeface="KoPub바탕체 Bold" pitchFamily="18" charset="-127"/>
                </a:rPr>
                <a:t>1-4. </a:t>
              </a:r>
              <a:r>
                <a:rPr lang="ko-KR" altLang="en-US" sz="1200" dirty="0">
                  <a:latin typeface="KoPub바탕체 Bold" pitchFamily="18" charset="-127"/>
                  <a:ea typeface="KoPub바탕체 Bold" pitchFamily="18" charset="-127"/>
                </a:rPr>
                <a:t>카메라 대수권고</a:t>
              </a:r>
            </a:p>
          </p:txBody>
        </p:sp>
      </p:grpSp>
      <p:sp>
        <p:nvSpPr>
          <p:cNvPr id="4" name="자유형 4">
            <a:extLst>
              <a:ext uri="{FF2B5EF4-FFF2-40B4-BE49-F238E27FC236}">
                <a16:creationId xmlns:a16="http://schemas.microsoft.com/office/drawing/2014/main" id="{8BAC85BF-FB3B-68F9-E976-F0AE1AA0AEEC}"/>
              </a:ext>
            </a:extLst>
          </p:cNvPr>
          <p:cNvSpPr/>
          <p:nvPr/>
        </p:nvSpPr>
        <p:spPr>
          <a:xfrm>
            <a:off x="-1" y="442909"/>
            <a:ext cx="9900916" cy="347802"/>
          </a:xfrm>
          <a:custGeom>
            <a:avLst/>
            <a:gdLst>
              <a:gd name="connsiteX0" fmla="*/ 1097 w 9305690"/>
              <a:gd name="connsiteY0" fmla="*/ 231351 h 744707"/>
              <a:gd name="connsiteX1" fmla="*/ 4300381 w 9305690"/>
              <a:gd name="connsiteY1" fmla="*/ 6761 h 744707"/>
              <a:gd name="connsiteX2" fmla="*/ 7380466 w 9305690"/>
              <a:gd name="connsiteY2" fmla="*/ 536151 h 744707"/>
              <a:gd name="connsiteX3" fmla="*/ 9305518 w 9305690"/>
              <a:gd name="connsiteY3" fmla="*/ 167183 h 744707"/>
              <a:gd name="connsiteX4" fmla="*/ 7284213 w 9305690"/>
              <a:gd name="connsiteY4" fmla="*/ 744698 h 744707"/>
              <a:gd name="connsiteX5" fmla="*/ 3915371 w 9305690"/>
              <a:gd name="connsiteY5" fmla="*/ 151140 h 744707"/>
              <a:gd name="connsiteX6" fmla="*/ 1097 w 9305690"/>
              <a:gd name="connsiteY6" fmla="*/ 231351 h 74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05690" h="744707">
                <a:moveTo>
                  <a:pt x="1097" y="231351"/>
                </a:moveTo>
                <a:cubicBezTo>
                  <a:pt x="65265" y="207288"/>
                  <a:pt x="3070486" y="-44039"/>
                  <a:pt x="4300381" y="6761"/>
                </a:cubicBezTo>
                <a:cubicBezTo>
                  <a:pt x="5530276" y="57561"/>
                  <a:pt x="6546277" y="509414"/>
                  <a:pt x="7380466" y="536151"/>
                </a:cubicBezTo>
                <a:cubicBezTo>
                  <a:pt x="8214655" y="562888"/>
                  <a:pt x="9321560" y="132425"/>
                  <a:pt x="9305518" y="167183"/>
                </a:cubicBezTo>
                <a:cubicBezTo>
                  <a:pt x="9289476" y="201941"/>
                  <a:pt x="8182571" y="747372"/>
                  <a:pt x="7284213" y="744698"/>
                </a:cubicBezTo>
                <a:cubicBezTo>
                  <a:pt x="6385855" y="742024"/>
                  <a:pt x="5126550" y="234024"/>
                  <a:pt x="3915371" y="151140"/>
                </a:cubicBezTo>
                <a:cubicBezTo>
                  <a:pt x="2704192" y="68256"/>
                  <a:pt x="-63071" y="255414"/>
                  <a:pt x="1097" y="23135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181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5BB77-78B7-FE6B-AF8D-0FCDB245F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7C12CBB-403E-DACE-9237-BB8CFE3D48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06" y="1833731"/>
            <a:ext cx="7247936" cy="4632630"/>
          </a:xfrm>
          <a:prstGeom prst="rect">
            <a:avLst/>
          </a:prstGeom>
        </p:spPr>
      </p:pic>
      <p:grpSp>
        <p:nvGrpSpPr>
          <p:cNvPr id="43" name="그룹 42">
            <a:extLst>
              <a:ext uri="{FF2B5EF4-FFF2-40B4-BE49-F238E27FC236}">
                <a16:creationId xmlns:a16="http://schemas.microsoft.com/office/drawing/2014/main" id="{ACDA8DD5-94CA-DAE0-7DB1-3F521295EEA9}"/>
              </a:ext>
            </a:extLst>
          </p:cNvPr>
          <p:cNvGrpSpPr/>
          <p:nvPr/>
        </p:nvGrpSpPr>
        <p:grpSpPr>
          <a:xfrm>
            <a:off x="8193107" y="123276"/>
            <a:ext cx="1054104" cy="443348"/>
            <a:chOff x="1841564" y="2145820"/>
            <a:chExt cx="1054104" cy="855373"/>
          </a:xfrm>
        </p:grpSpPr>
        <p:sp>
          <p:nvSpPr>
            <p:cNvPr id="44" name="직각 삼각형 43">
              <a:extLst>
                <a:ext uri="{FF2B5EF4-FFF2-40B4-BE49-F238E27FC236}">
                  <a16:creationId xmlns:a16="http://schemas.microsoft.com/office/drawing/2014/main" id="{7CD9DB23-0C36-269E-4C22-FCD988BC2094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8FDC9FF-8520-795D-9483-FEF7E3B4D22D}"/>
                </a:ext>
              </a:extLst>
            </p:cNvPr>
            <p:cNvSpPr txBox="1"/>
            <p:nvPr/>
          </p:nvSpPr>
          <p:spPr>
            <a:xfrm>
              <a:off x="2002475" y="2145820"/>
              <a:ext cx="893193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CoPTN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01F2CFC8-76CA-DFAF-B001-2801F1D034F1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2C6FD906-A454-3AB0-8A78-9DC3F7972281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7E44830-C29B-C271-97CF-60F18BA6D3FF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29B21D18-3890-8148-6F0B-C94E90028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40" y="327260"/>
            <a:ext cx="4393187" cy="5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sz="1600" dirty="0">
                <a:latin typeface="+mn-ea"/>
                <a:cs typeface="나눔바른고딕"/>
              </a:rPr>
              <a:t>Port Base (Untagged/Tagged) </a:t>
            </a:r>
            <a:r>
              <a:rPr lang="ko-KR" altLang="en-US" sz="1600" dirty="0"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sz="1600" dirty="0"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graphicFrame>
        <p:nvGraphicFramePr>
          <p:cNvPr id="11" name="표 25">
            <a:extLst>
              <a:ext uri="{FF2B5EF4-FFF2-40B4-BE49-F238E27FC236}">
                <a16:creationId xmlns:a16="http://schemas.microsoft.com/office/drawing/2014/main" id="{051CE660-C86E-5437-4DD0-1720AA19FB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177110"/>
              </p:ext>
            </p:extLst>
          </p:nvPr>
        </p:nvGraphicFramePr>
        <p:xfrm>
          <a:off x="464411" y="990377"/>
          <a:ext cx="8977178" cy="5521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88534">
                  <a:extLst>
                    <a:ext uri="{9D8B030D-6E8A-4147-A177-3AD203B41FA5}">
                      <a16:colId xmlns:a16="http://schemas.microsoft.com/office/drawing/2014/main" val="3279035690"/>
                    </a:ext>
                  </a:extLst>
                </a:gridCol>
                <a:gridCol w="1159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9959">
                  <a:extLst>
                    <a:ext uri="{9D8B030D-6E8A-4147-A177-3AD203B41FA5}">
                      <a16:colId xmlns:a16="http://schemas.microsoft.com/office/drawing/2014/main" val="2866484951"/>
                    </a:ext>
                  </a:extLst>
                </a:gridCol>
                <a:gridCol w="474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30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NO</a:t>
                      </a:r>
                      <a:endParaRPr lang="ko-KR" altLang="en-US" sz="1100" b="0" dirty="0"/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관련 유니트</a:t>
                      </a:r>
                    </a:p>
                  </a:txBody>
                  <a:tcPr anchor="ctr"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/>
                        <a:t>TAP </a:t>
                      </a:r>
                      <a:r>
                        <a:rPr lang="ko-KR" altLang="en-US" sz="1100" b="0" dirty="0"/>
                        <a:t>위 치  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/>
                        <a:t>설정 내용</a:t>
                      </a:r>
                    </a:p>
                  </a:txBody>
                  <a:tcPr>
                    <a:solidFill>
                      <a:schemeClr val="accent4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2676"/>
                  </a:ext>
                </a:extLst>
              </a:tr>
              <a:tr h="1569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/>
                        <a:t>1</a:t>
                      </a:r>
                      <a:endParaRPr lang="ko-KR" altLang="en-US" sz="1100" b="1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PTN Board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MPLS-TP&gt;Tunnel</a:t>
                      </a:r>
                      <a:r>
                        <a:rPr lang="ko-KR" altLang="en-US" sz="1100" dirty="0"/>
                        <a:t>설정</a:t>
                      </a:r>
                      <a:r>
                        <a:rPr lang="en-US" altLang="ko-KR" sz="1100" dirty="0"/>
                        <a:t>&gt;VPLS</a:t>
                      </a:r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29476"/>
                  </a:ext>
                </a:extLst>
              </a:tr>
            </a:tbl>
          </a:graphicData>
        </a:graphic>
      </p:graphicFrame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C9201F74-BBB8-0D7E-A991-14A97B1C9881}"/>
              </a:ext>
            </a:extLst>
          </p:cNvPr>
          <p:cNvCxnSpPr>
            <a:cxnSpLocks/>
          </p:cNvCxnSpPr>
          <p:nvPr/>
        </p:nvCxnSpPr>
        <p:spPr>
          <a:xfrm flipH="1">
            <a:off x="3418776" y="1896020"/>
            <a:ext cx="613638" cy="29537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0E759B1-1929-C74C-E9F3-C4CD721388E9}"/>
              </a:ext>
            </a:extLst>
          </p:cNvPr>
          <p:cNvSpPr/>
          <p:nvPr/>
        </p:nvSpPr>
        <p:spPr>
          <a:xfrm>
            <a:off x="1595958" y="4510754"/>
            <a:ext cx="1526823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포트선택 후 추가버튼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4F4837B-1A04-79A0-9F47-476C61587FC9}"/>
              </a:ext>
            </a:extLst>
          </p:cNvPr>
          <p:cNvSpPr/>
          <p:nvPr/>
        </p:nvSpPr>
        <p:spPr>
          <a:xfrm>
            <a:off x="5473098" y="5827251"/>
            <a:ext cx="2921058" cy="415498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주의</a:t>
            </a:r>
            <a:r>
              <a:rPr lang="en-US" altLang="ko-KR" sz="1050" dirty="0">
                <a:solidFill>
                  <a:schemeClr val="bg1"/>
                </a:solidFill>
              </a:rPr>
              <a:t>: </a:t>
            </a:r>
            <a:r>
              <a:rPr lang="ko-KR" altLang="en-US" sz="1050" dirty="0">
                <a:solidFill>
                  <a:schemeClr val="bg1"/>
                </a:solidFill>
              </a:rPr>
              <a:t>대국 설정도 자국과 동일설정</a:t>
            </a:r>
            <a:endParaRPr lang="en-US" altLang="ko-KR" sz="1050" dirty="0">
              <a:solidFill>
                <a:schemeClr val="bg1"/>
              </a:solidFill>
            </a:endParaRPr>
          </a:p>
          <a:p>
            <a:r>
              <a:rPr lang="en-US" altLang="ko-KR" sz="1050" dirty="0">
                <a:solidFill>
                  <a:schemeClr val="bg1"/>
                </a:solidFill>
              </a:rPr>
              <a:t>       </a:t>
            </a:r>
            <a:r>
              <a:rPr lang="ko-KR" altLang="en-US" sz="1050" b="1" dirty="0">
                <a:solidFill>
                  <a:srgbClr val="FF0000"/>
                </a:solidFill>
              </a:rPr>
              <a:t>단 </a:t>
            </a:r>
            <a:r>
              <a:rPr lang="en-US" altLang="ko-KR" sz="1050" b="1" dirty="0">
                <a:solidFill>
                  <a:srgbClr val="FF0000"/>
                </a:solidFill>
              </a:rPr>
              <a:t>RX-TX Lable</a:t>
            </a:r>
            <a:r>
              <a:rPr lang="ko-KR" altLang="en-US" sz="1050" b="1" dirty="0">
                <a:solidFill>
                  <a:srgbClr val="FF0000"/>
                </a:solidFill>
              </a:rPr>
              <a:t>은 역산값 으로 입력</a:t>
            </a:r>
            <a:r>
              <a:rPr lang="en-US" altLang="ko-KR" sz="105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4FA3B597-76F2-B1E4-EFAA-76C258CE4B79}"/>
              </a:ext>
            </a:extLst>
          </p:cNvPr>
          <p:cNvSpPr/>
          <p:nvPr/>
        </p:nvSpPr>
        <p:spPr>
          <a:xfrm>
            <a:off x="1333674" y="2603299"/>
            <a:ext cx="3017600" cy="23463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D16958F4-7AD2-7719-CDB9-56A53F104AEA}"/>
              </a:ext>
            </a:extLst>
          </p:cNvPr>
          <p:cNvSpPr/>
          <p:nvPr/>
        </p:nvSpPr>
        <p:spPr>
          <a:xfrm>
            <a:off x="1443516" y="3755879"/>
            <a:ext cx="2825136" cy="66012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A5A147F7-76D9-7D75-16F6-291B32A54D5B}"/>
              </a:ext>
            </a:extLst>
          </p:cNvPr>
          <p:cNvSpPr/>
          <p:nvPr/>
        </p:nvSpPr>
        <p:spPr>
          <a:xfrm>
            <a:off x="1474733" y="253597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6D6C82E8-D5EE-7639-C2E1-E73D11093B2C}"/>
              </a:ext>
            </a:extLst>
          </p:cNvPr>
          <p:cNvSpPr/>
          <p:nvPr/>
        </p:nvSpPr>
        <p:spPr>
          <a:xfrm>
            <a:off x="4032414" y="1769062"/>
            <a:ext cx="1187887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VLAN </a:t>
            </a:r>
            <a:r>
              <a:rPr lang="en-US" altLang="ko-KR" sz="1050">
                <a:solidFill>
                  <a:schemeClr val="bg1"/>
                </a:solidFill>
              </a:rPr>
              <a:t>Tap </a:t>
            </a:r>
            <a:r>
              <a:rPr lang="ko-KR" altLang="en-US" sz="1050" dirty="0">
                <a:solidFill>
                  <a:schemeClr val="bg1"/>
                </a:solidFill>
              </a:rPr>
              <a:t>클릭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B8A49E53-7191-6A7D-0593-5A060E413518}"/>
              </a:ext>
            </a:extLst>
          </p:cNvPr>
          <p:cNvSpPr/>
          <p:nvPr/>
        </p:nvSpPr>
        <p:spPr>
          <a:xfrm>
            <a:off x="1930159" y="6157594"/>
            <a:ext cx="2196435" cy="253916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ID:1 RXTX-Label</a:t>
            </a:r>
            <a:r>
              <a:rPr lang="ko-KR" altLang="en-US" sz="1050" dirty="0">
                <a:solidFill>
                  <a:schemeClr val="bg1"/>
                </a:solidFill>
              </a:rPr>
              <a:t>입력 후 추가버튼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14F7BE6B-FFC5-2386-DD11-75BE2CCC26B3}"/>
              </a:ext>
            </a:extLst>
          </p:cNvPr>
          <p:cNvCxnSpPr>
            <a:cxnSpLocks/>
          </p:cNvCxnSpPr>
          <p:nvPr/>
        </p:nvCxnSpPr>
        <p:spPr>
          <a:xfrm flipH="1" flipV="1">
            <a:off x="2386713" y="5728606"/>
            <a:ext cx="35302" cy="42898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B239729F-9280-730B-0A46-806BCA36D3DF}"/>
              </a:ext>
            </a:extLst>
          </p:cNvPr>
          <p:cNvSpPr/>
          <p:nvPr/>
        </p:nvSpPr>
        <p:spPr>
          <a:xfrm>
            <a:off x="5047837" y="3501963"/>
            <a:ext cx="2295990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rgbClr val="FF0000"/>
                </a:solidFill>
              </a:rPr>
              <a:t>Port-Base</a:t>
            </a:r>
            <a:r>
              <a:rPr lang="ko-KR" altLang="en-US" sz="1050" dirty="0">
                <a:solidFill>
                  <a:schemeClr val="bg1"/>
                </a:solidFill>
              </a:rPr>
              <a:t>선택하고  </a:t>
            </a:r>
            <a:r>
              <a:rPr lang="en-US" altLang="ko-KR" sz="1050" dirty="0">
                <a:solidFill>
                  <a:schemeClr val="bg1"/>
                </a:solidFill>
              </a:rPr>
              <a:t>VPLS ID</a:t>
            </a:r>
            <a:r>
              <a:rPr lang="ko-KR" altLang="en-US" sz="1050" dirty="0">
                <a:solidFill>
                  <a:schemeClr val="bg1"/>
                </a:solidFill>
              </a:rPr>
              <a:t>입력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cxnSp>
        <p:nvCxnSpPr>
          <p:cNvPr id="27" name="직선 화살표 연결선 26">
            <a:extLst>
              <a:ext uri="{FF2B5EF4-FFF2-40B4-BE49-F238E27FC236}">
                <a16:creationId xmlns:a16="http://schemas.microsoft.com/office/drawing/2014/main" id="{74F9283C-948E-C914-6169-43C643CCA9EC}"/>
              </a:ext>
            </a:extLst>
          </p:cNvPr>
          <p:cNvCxnSpPr>
            <a:cxnSpLocks/>
          </p:cNvCxnSpPr>
          <p:nvPr/>
        </p:nvCxnSpPr>
        <p:spPr>
          <a:xfrm flipH="1">
            <a:off x="4268651" y="3533562"/>
            <a:ext cx="625417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id="{E49CC903-D768-D04F-140C-E7F8B5D92C16}"/>
              </a:ext>
            </a:extLst>
          </p:cNvPr>
          <p:cNvCxnSpPr>
            <a:cxnSpLocks/>
          </p:cNvCxnSpPr>
          <p:nvPr/>
        </p:nvCxnSpPr>
        <p:spPr>
          <a:xfrm flipH="1">
            <a:off x="2374508" y="2265366"/>
            <a:ext cx="2547789" cy="307622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5F32D5AA-916D-E11E-F96C-C1B49FE9A019}"/>
              </a:ext>
            </a:extLst>
          </p:cNvPr>
          <p:cNvSpPr/>
          <p:nvPr/>
        </p:nvSpPr>
        <p:spPr>
          <a:xfrm>
            <a:off x="2250240" y="2036834"/>
            <a:ext cx="1148742" cy="24314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2495D97C-33C9-E7BB-ED08-191E63A5F332}"/>
              </a:ext>
            </a:extLst>
          </p:cNvPr>
          <p:cNvSpPr/>
          <p:nvPr/>
        </p:nvSpPr>
        <p:spPr>
          <a:xfrm>
            <a:off x="3290982" y="189761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FC3FC057-8A09-2E85-B499-45F0D406710C}"/>
              </a:ext>
            </a:extLst>
          </p:cNvPr>
          <p:cNvSpPr/>
          <p:nvPr/>
        </p:nvSpPr>
        <p:spPr>
          <a:xfrm>
            <a:off x="2716611" y="3698945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C4EF8C-90C3-B743-C644-1B63B3F16AD7}"/>
              </a:ext>
            </a:extLst>
          </p:cNvPr>
          <p:cNvSpPr/>
          <p:nvPr/>
        </p:nvSpPr>
        <p:spPr>
          <a:xfrm>
            <a:off x="1540059" y="4891866"/>
            <a:ext cx="1424814" cy="83674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DD8A7BC3-A93C-0741-4A1A-4F28B4DE85AC}"/>
              </a:ext>
            </a:extLst>
          </p:cNvPr>
          <p:cNvSpPr/>
          <p:nvPr/>
        </p:nvSpPr>
        <p:spPr>
          <a:xfrm>
            <a:off x="2802349" y="5400877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82093950-0E7C-D0A4-6737-90A2731D6BB9}"/>
              </a:ext>
            </a:extLst>
          </p:cNvPr>
          <p:cNvSpPr/>
          <p:nvPr/>
        </p:nvSpPr>
        <p:spPr>
          <a:xfrm>
            <a:off x="3656148" y="5508697"/>
            <a:ext cx="597438" cy="25391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2EFC8ED8-16E8-701C-14D6-606757C2880C}"/>
              </a:ext>
            </a:extLst>
          </p:cNvPr>
          <p:cNvSpPr/>
          <p:nvPr/>
        </p:nvSpPr>
        <p:spPr>
          <a:xfrm>
            <a:off x="5047837" y="4764670"/>
            <a:ext cx="1992770" cy="96393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52" name="직선 화살표 연결선 51">
            <a:extLst>
              <a:ext uri="{FF2B5EF4-FFF2-40B4-BE49-F238E27FC236}">
                <a16:creationId xmlns:a16="http://schemas.microsoft.com/office/drawing/2014/main" id="{272B3BDE-ECFD-75C9-76E0-6574EBBE5CFF}"/>
              </a:ext>
            </a:extLst>
          </p:cNvPr>
          <p:cNvCxnSpPr>
            <a:cxnSpLocks/>
          </p:cNvCxnSpPr>
          <p:nvPr/>
        </p:nvCxnSpPr>
        <p:spPr>
          <a:xfrm flipV="1">
            <a:off x="3018349" y="4204425"/>
            <a:ext cx="0" cy="31717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50D23A2C-E722-B8EC-F054-A68889F2AE9F}"/>
              </a:ext>
            </a:extLst>
          </p:cNvPr>
          <p:cNvSpPr/>
          <p:nvPr/>
        </p:nvSpPr>
        <p:spPr>
          <a:xfrm>
            <a:off x="1348509" y="3161247"/>
            <a:ext cx="2907760" cy="44334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8D259190-B078-70E3-F9C4-7AD695BA7751}"/>
              </a:ext>
            </a:extLst>
          </p:cNvPr>
          <p:cNvSpPr/>
          <p:nvPr/>
        </p:nvSpPr>
        <p:spPr>
          <a:xfrm>
            <a:off x="5360727" y="597132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7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C346E05D-5F63-F101-73E0-6C76A3D73C2D}"/>
              </a:ext>
            </a:extLst>
          </p:cNvPr>
          <p:cNvSpPr/>
          <p:nvPr/>
        </p:nvSpPr>
        <p:spPr>
          <a:xfrm>
            <a:off x="3665316" y="533141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8BFB4F8A-DBBC-FD49-01A6-636C1AB2ED94}"/>
              </a:ext>
            </a:extLst>
          </p:cNvPr>
          <p:cNvSpPr/>
          <p:nvPr/>
        </p:nvSpPr>
        <p:spPr>
          <a:xfrm>
            <a:off x="4859046" y="2098435"/>
            <a:ext cx="1487508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</a:rPr>
              <a:t>VPLS </a:t>
            </a:r>
            <a:r>
              <a:rPr lang="ko-KR" altLang="en-US" sz="1050" dirty="0">
                <a:solidFill>
                  <a:schemeClr val="bg1"/>
                </a:solidFill>
              </a:rPr>
              <a:t>생성 최종확인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3B41DC9F-0F69-398F-5273-35F3EED9E055}"/>
              </a:ext>
            </a:extLst>
          </p:cNvPr>
          <p:cNvSpPr/>
          <p:nvPr/>
        </p:nvSpPr>
        <p:spPr>
          <a:xfrm>
            <a:off x="2453086" y="303405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73" name="직사각형 72">
            <a:extLst>
              <a:ext uri="{FF2B5EF4-FFF2-40B4-BE49-F238E27FC236}">
                <a16:creationId xmlns:a16="http://schemas.microsoft.com/office/drawing/2014/main" id="{7DBA1627-C271-72D9-C65E-025DF6048829}"/>
              </a:ext>
            </a:extLst>
          </p:cNvPr>
          <p:cNvSpPr/>
          <p:nvPr/>
        </p:nvSpPr>
        <p:spPr>
          <a:xfrm>
            <a:off x="2576234" y="3968882"/>
            <a:ext cx="546545" cy="223148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cxnSp>
        <p:nvCxnSpPr>
          <p:cNvPr id="74" name="직선 화살표 연결선 73">
            <a:extLst>
              <a:ext uri="{FF2B5EF4-FFF2-40B4-BE49-F238E27FC236}">
                <a16:creationId xmlns:a16="http://schemas.microsoft.com/office/drawing/2014/main" id="{852E2A01-653B-8ABA-9A54-EFA9BA3F15A6}"/>
              </a:ext>
            </a:extLst>
          </p:cNvPr>
          <p:cNvCxnSpPr>
            <a:cxnSpLocks/>
          </p:cNvCxnSpPr>
          <p:nvPr/>
        </p:nvCxnSpPr>
        <p:spPr>
          <a:xfrm flipV="1">
            <a:off x="3086225" y="4204425"/>
            <a:ext cx="751870" cy="31557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>
            <a:extLst>
              <a:ext uri="{FF2B5EF4-FFF2-40B4-BE49-F238E27FC236}">
                <a16:creationId xmlns:a16="http://schemas.microsoft.com/office/drawing/2014/main" id="{27C6EA28-1FC3-B3DF-1302-A35B6EEF00DA}"/>
              </a:ext>
            </a:extLst>
          </p:cNvPr>
          <p:cNvSpPr/>
          <p:nvPr/>
        </p:nvSpPr>
        <p:spPr>
          <a:xfrm>
            <a:off x="2259407" y="5431641"/>
            <a:ext cx="481145" cy="22315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75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19B6D1-B3BF-53CD-7092-8AEEBC5AA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직사각형 45">
            <a:extLst>
              <a:ext uri="{FF2B5EF4-FFF2-40B4-BE49-F238E27FC236}">
                <a16:creationId xmlns:a16="http://schemas.microsoft.com/office/drawing/2014/main" id="{6DB3D2D2-0E1F-0090-E298-7DC337ED17A9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95A5204D-EDB0-A447-009D-AACC89C95B45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9103D877-C019-6DB8-7CCD-72317484FD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954" y="467782"/>
            <a:ext cx="2962441" cy="5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ko-KR" altLang="en-US" sz="1600" dirty="0">
                <a:latin typeface="+mn-ea"/>
                <a:cs typeface="나눔바른고딕"/>
              </a:rPr>
              <a:t>함체 실사</a:t>
            </a:r>
            <a:r>
              <a:rPr lang="en-US" altLang="ko-KR" sz="1600" dirty="0">
                <a:latin typeface="+mn-ea"/>
                <a:cs typeface="나눔바른고딕"/>
              </a:rPr>
              <a:t> </a:t>
            </a:r>
            <a:r>
              <a:rPr lang="ko-KR" altLang="en-US" sz="1600" dirty="0"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sz="1600" dirty="0"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D181718-96C2-7100-5966-A4A4D5548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2921" y="1191491"/>
            <a:ext cx="2138934" cy="244953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EEF58C9-345C-B42F-9C37-C801EC6FD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27" y="1191491"/>
            <a:ext cx="2139619" cy="2447867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FE18DB65-C937-5682-7D52-9F616212BF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4046" y="1191491"/>
            <a:ext cx="2104525" cy="2447866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0CB4E172-717E-5A04-ECB1-8536BFFBAD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1201" y="1191491"/>
            <a:ext cx="2125633" cy="2447866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29B9B32B-732E-23D7-7283-AA144CFA51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0071" y="4171253"/>
            <a:ext cx="2675329" cy="2139620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5A1A51D2-7A58-0C30-8E91-66CC8E6B63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2921" y="3921902"/>
            <a:ext cx="2136779" cy="2656826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CA56CE0F-0C1E-A19C-9C34-0CAEE23BA227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26302" y="3921902"/>
            <a:ext cx="2072269" cy="2656825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0ABDB452-658E-A370-7307-60FBE464BE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79234" y="3921902"/>
            <a:ext cx="2094751" cy="2611105"/>
          </a:xfrm>
          <a:prstGeom prst="rect">
            <a:avLst/>
          </a:prstGeom>
        </p:spPr>
      </p:pic>
      <p:grpSp>
        <p:nvGrpSpPr>
          <p:cNvPr id="52" name="그룹 51">
            <a:extLst>
              <a:ext uri="{FF2B5EF4-FFF2-40B4-BE49-F238E27FC236}">
                <a16:creationId xmlns:a16="http://schemas.microsoft.com/office/drawing/2014/main" id="{93E5F707-1F87-772C-A043-D61EC5F722E0}"/>
              </a:ext>
            </a:extLst>
          </p:cNvPr>
          <p:cNvGrpSpPr/>
          <p:nvPr/>
        </p:nvGrpSpPr>
        <p:grpSpPr>
          <a:xfrm>
            <a:off x="8193107" y="123276"/>
            <a:ext cx="1310585" cy="344506"/>
            <a:chOff x="1841564" y="2145820"/>
            <a:chExt cx="1310585" cy="855373"/>
          </a:xfrm>
        </p:grpSpPr>
        <p:sp>
          <p:nvSpPr>
            <p:cNvPr id="53" name="직각 삼각형 52">
              <a:extLst>
                <a:ext uri="{FF2B5EF4-FFF2-40B4-BE49-F238E27FC236}">
                  <a16:creationId xmlns:a16="http://schemas.microsoft.com/office/drawing/2014/main" id="{C0864504-8C12-CBDC-8B90-6E0FC9CA5116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6DB7CCA-69FD-572C-D840-53CAB2EA4327}"/>
                </a:ext>
              </a:extLst>
            </p:cNvPr>
            <p:cNvSpPr txBox="1"/>
            <p:nvPr/>
          </p:nvSpPr>
          <p:spPr>
            <a:xfrm>
              <a:off x="2002475" y="2145820"/>
              <a:ext cx="1149674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</a:t>
              </a:r>
              <a:r>
                <a:rPr lang="ko-KR" altLang="en-US" sz="1600" dirty="0">
                  <a:latin typeface="KoPub바탕체 Bold" pitchFamily="18" charset="-127"/>
                  <a:ea typeface="KoPub바탕체 Bold" pitchFamily="18" charset="-127"/>
                </a:rPr>
                <a:t>함체 환경</a:t>
              </a: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CFEB7BDD-C5B5-7D4D-A516-6894BBEA8995}"/>
              </a:ext>
            </a:extLst>
          </p:cNvPr>
          <p:cNvSpPr txBox="1"/>
          <p:nvPr/>
        </p:nvSpPr>
        <p:spPr>
          <a:xfrm>
            <a:off x="144842" y="67672"/>
            <a:ext cx="23471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1-3.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단말함체 구성</a:t>
            </a: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BEA0D348-E277-41D1-E77B-97F147CE9A38}"/>
              </a:ext>
            </a:extLst>
          </p:cNvPr>
          <p:cNvCxnSpPr/>
          <p:nvPr/>
        </p:nvCxnSpPr>
        <p:spPr>
          <a:xfrm>
            <a:off x="4953000" y="1018898"/>
            <a:ext cx="0" cy="551410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2BECDCD2-E9AC-0BDD-9723-7CFFFDD5E79E}"/>
              </a:ext>
            </a:extLst>
          </p:cNvPr>
          <p:cNvCxnSpPr>
            <a:cxnSpLocks/>
          </p:cNvCxnSpPr>
          <p:nvPr/>
        </p:nvCxnSpPr>
        <p:spPr>
          <a:xfrm>
            <a:off x="249954" y="3777673"/>
            <a:ext cx="926812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막힌 원호 7">
            <a:extLst>
              <a:ext uri="{FF2B5EF4-FFF2-40B4-BE49-F238E27FC236}">
                <a16:creationId xmlns:a16="http://schemas.microsoft.com/office/drawing/2014/main" id="{604535E3-14ED-29E9-051E-7FF24CBA4C33}"/>
              </a:ext>
            </a:extLst>
          </p:cNvPr>
          <p:cNvSpPr/>
          <p:nvPr/>
        </p:nvSpPr>
        <p:spPr>
          <a:xfrm>
            <a:off x="4256151" y="3164367"/>
            <a:ext cx="1514463" cy="1515069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D2635E-AE31-C3AA-7677-66EC75DEEE57}"/>
              </a:ext>
            </a:extLst>
          </p:cNvPr>
          <p:cNvSpPr txBox="1"/>
          <p:nvPr/>
        </p:nvSpPr>
        <p:spPr>
          <a:xfrm>
            <a:off x="4475208" y="3632878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방범</a:t>
            </a:r>
            <a:endParaRPr lang="en-US" altLang="ko-KR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ko-KR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주정차</a:t>
            </a:r>
          </a:p>
        </p:txBody>
      </p:sp>
    </p:spTree>
    <p:extLst>
      <p:ext uri="{BB962C8B-B14F-4D97-AF65-F5344CB8AC3E}">
        <p14:creationId xmlns:p14="http://schemas.microsoft.com/office/powerpoint/2010/main" val="256408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C28AC3-C6B2-669A-4AB0-CA1D9F416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6D8368FB-9E8B-1ED1-9688-E5C73384C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135930"/>
              </p:ext>
            </p:extLst>
          </p:nvPr>
        </p:nvGraphicFramePr>
        <p:xfrm>
          <a:off x="1447799" y="1106620"/>
          <a:ext cx="7613073" cy="49931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5537">
                  <a:extLst>
                    <a:ext uri="{9D8B030D-6E8A-4147-A177-3AD203B41FA5}">
                      <a16:colId xmlns:a16="http://schemas.microsoft.com/office/drawing/2014/main" val="2005282127"/>
                    </a:ext>
                  </a:extLst>
                </a:gridCol>
                <a:gridCol w="1098008">
                  <a:extLst>
                    <a:ext uri="{9D8B030D-6E8A-4147-A177-3AD203B41FA5}">
                      <a16:colId xmlns:a16="http://schemas.microsoft.com/office/drawing/2014/main" val="1760715453"/>
                    </a:ext>
                  </a:extLst>
                </a:gridCol>
                <a:gridCol w="1138302">
                  <a:extLst>
                    <a:ext uri="{9D8B030D-6E8A-4147-A177-3AD203B41FA5}">
                      <a16:colId xmlns:a16="http://schemas.microsoft.com/office/drawing/2014/main" val="3052382113"/>
                    </a:ext>
                  </a:extLst>
                </a:gridCol>
                <a:gridCol w="4281226">
                  <a:extLst>
                    <a:ext uri="{9D8B030D-6E8A-4147-A177-3AD203B41FA5}">
                      <a16:colId xmlns:a16="http://schemas.microsoft.com/office/drawing/2014/main" val="3549774168"/>
                    </a:ext>
                  </a:extLst>
                </a:gridCol>
              </a:tblGrid>
              <a:tr h="65265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형상</a:t>
                      </a: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카메라</a:t>
                      </a: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용 도</a:t>
                      </a: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/>
                        <a:t>설  명</a:t>
                      </a: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4879203"/>
                  </a:ext>
                </a:extLst>
              </a:tr>
              <a:tr h="727558"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스피드 돔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주정차단속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방범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 2M H.265 Full HD Network PTZ Camera</a:t>
                      </a:r>
                    </a:p>
                    <a:p>
                      <a:r>
                        <a:rPr lang="en-US" altLang="ko-KR" sz="1200" dirty="0"/>
                        <a:t> 1.9</a:t>
                      </a:r>
                      <a:r>
                        <a:rPr lang="ko-KR" altLang="en-US" sz="1200" dirty="0"/>
                        <a:t>형 </a:t>
                      </a:r>
                      <a:r>
                        <a:rPr lang="en-US" altLang="ko-KR" sz="1200" dirty="0"/>
                        <a:t>2</a:t>
                      </a:r>
                      <a:r>
                        <a:rPr lang="ko-KR" altLang="en-US" sz="1200" dirty="0"/>
                        <a:t>메가 픽셀 </a:t>
                      </a:r>
                      <a:r>
                        <a:rPr lang="en-US" altLang="ko-KR" sz="1200" dirty="0"/>
                        <a:t>CMOS </a:t>
                      </a:r>
                      <a:r>
                        <a:rPr lang="ko-KR" altLang="en-US" sz="1200" dirty="0"/>
                        <a:t>적용</a:t>
                      </a:r>
                    </a:p>
                    <a:p>
                      <a:r>
                        <a:rPr lang="en-US" altLang="ko-KR" sz="1200" dirty="0"/>
                        <a:t> Full HD (1920X1080 / 60fps) </a:t>
                      </a:r>
                      <a:r>
                        <a:rPr lang="ko-KR" altLang="en-US" sz="1200" dirty="0"/>
                        <a:t>출력</a:t>
                      </a: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868350"/>
                  </a:ext>
                </a:extLst>
              </a:tr>
              <a:tr h="711908"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돔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방범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 2M H.265 Full HD Network Dome Camera</a:t>
                      </a:r>
                    </a:p>
                    <a:p>
                      <a:r>
                        <a:rPr lang="en-US" altLang="ko-KR" sz="1200" dirty="0"/>
                        <a:t> 1.9</a:t>
                      </a:r>
                      <a:r>
                        <a:rPr lang="ko-KR" altLang="en-US" sz="1200" dirty="0"/>
                        <a:t>형 </a:t>
                      </a:r>
                      <a:r>
                        <a:rPr lang="en-US" altLang="ko-KR" sz="1200" dirty="0"/>
                        <a:t>2</a:t>
                      </a:r>
                      <a:r>
                        <a:rPr lang="ko-KR" altLang="en-US" sz="1200" dirty="0"/>
                        <a:t>메가 픽셀 </a:t>
                      </a:r>
                    </a:p>
                    <a:p>
                      <a:r>
                        <a:rPr lang="en-US" altLang="ko-KR" sz="1200" dirty="0"/>
                        <a:t> Full HD (1920X1080 / 30fps) </a:t>
                      </a:r>
                      <a:r>
                        <a:rPr lang="ko-KR" altLang="en-US" sz="1200" dirty="0"/>
                        <a:t>출력</a:t>
                      </a: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4134539"/>
                  </a:ext>
                </a:extLst>
              </a:tr>
              <a:tr h="690088"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도로방범 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차량방범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 4~9M H.265 2</a:t>
                      </a:r>
                      <a:r>
                        <a:rPr lang="ko-KR" altLang="en-US" sz="1200" dirty="0"/>
                        <a:t>차선 차량번호 판독 카메라 </a:t>
                      </a:r>
                      <a:endParaRPr lang="en-US" altLang="ko-KR" sz="1200" dirty="0"/>
                    </a:p>
                    <a:p>
                      <a:r>
                        <a:rPr lang="en-US" altLang="ko-KR" sz="1200" dirty="0"/>
                        <a:t> 9MP 4096×2160(4K) / 30fps </a:t>
                      </a:r>
                      <a:r>
                        <a:rPr lang="ko-KR" altLang="en-US" sz="1200" dirty="0"/>
                        <a:t>출력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1999384"/>
                  </a:ext>
                </a:extLst>
              </a:tr>
              <a:tr h="842615"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과속단속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차량단속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 4~9M</a:t>
                      </a:r>
                      <a:r>
                        <a:rPr lang="ko-KR" altLang="en-US" sz="1200" dirty="0"/>
                        <a:t> 픽셀 </a:t>
                      </a:r>
                      <a:r>
                        <a:rPr lang="en-US" altLang="ko-KR" sz="1200" dirty="0"/>
                        <a:t>Global Shutter CMOS Sensor</a:t>
                      </a:r>
                    </a:p>
                    <a:p>
                      <a:r>
                        <a:rPr lang="en-US" altLang="ko-KR" sz="1200" dirty="0"/>
                        <a:t> 8.9MP 4096×2160(4K) / 30fps </a:t>
                      </a:r>
                      <a:r>
                        <a:rPr lang="ko-KR" altLang="en-US" sz="1200" dirty="0"/>
                        <a:t>출력</a:t>
                      </a:r>
                    </a:p>
                    <a:p>
                      <a:r>
                        <a:rPr lang="ko-KR" altLang="en-US" sz="1200" dirty="0"/>
                        <a:t> 차선 단거리 속도신호위반 차량 검지카메라</a:t>
                      </a:r>
                    </a:p>
                    <a:p>
                      <a:r>
                        <a:rPr lang="ko-KR" altLang="en-US" sz="1200" dirty="0"/>
                        <a:t>  </a:t>
                      </a:r>
                      <a:r>
                        <a:rPr lang="en-US" altLang="ko-KR" sz="1200" dirty="0"/>
                        <a:t>IR LED </a:t>
                      </a:r>
                      <a:r>
                        <a:rPr lang="ko-KR" altLang="en-US" sz="1200" dirty="0"/>
                        <a:t>제어</a:t>
                      </a: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5132025"/>
                  </a:ext>
                </a:extLst>
              </a:tr>
              <a:tr h="773749"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블렛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방범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 2M H.265 Full HD Network Bullet Camera</a:t>
                      </a:r>
                    </a:p>
                    <a:p>
                      <a:r>
                        <a:rPr lang="en-US" altLang="ko-KR" sz="1200" dirty="0"/>
                        <a:t> 1/1.9</a:t>
                      </a:r>
                      <a:r>
                        <a:rPr lang="ko-KR" altLang="en-US" sz="1200" dirty="0"/>
                        <a:t>형 </a:t>
                      </a:r>
                      <a:r>
                        <a:rPr lang="en-US" altLang="ko-KR" sz="1200" dirty="0"/>
                        <a:t>2</a:t>
                      </a:r>
                      <a:r>
                        <a:rPr lang="ko-KR" altLang="en-US" sz="1200" dirty="0"/>
                        <a:t>메가 픽셀 </a:t>
                      </a:r>
                    </a:p>
                    <a:p>
                      <a:r>
                        <a:rPr lang="en-US" altLang="ko-KR" sz="1200" dirty="0"/>
                        <a:t> Full HD (1920X1080 / 30fps) </a:t>
                      </a:r>
                      <a:r>
                        <a:rPr lang="ko-KR" altLang="en-US" sz="1200" dirty="0"/>
                        <a:t>출력</a:t>
                      </a:r>
                    </a:p>
                    <a:p>
                      <a:r>
                        <a:rPr lang="en-US" altLang="ko-KR" sz="1200" dirty="0"/>
                        <a:t> H.265, H.264, MJPEG </a:t>
                      </a:r>
                      <a:r>
                        <a:rPr lang="ko-KR" altLang="en-US" sz="1200" dirty="0"/>
                        <a:t>압축 코덱</a:t>
                      </a: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2119556"/>
                  </a:ext>
                </a:extLst>
              </a:tr>
              <a:tr h="594600"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하우징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방범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,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World돋움체 Light" panose="00000300000000000000" pitchFamily="2" charset="-127"/>
                          <a:ea typeface="KoPubWorld돋움체 Light" panose="00000300000000000000" pitchFamily="2" charset="-127"/>
                          <a:cs typeface="KoPubWorld돋움체 Light" panose="00000300000000000000" pitchFamily="2" charset="-127"/>
                        </a:rPr>
                        <a:t>단속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 2MH.265 Full HD Network Housing Camera</a:t>
                      </a:r>
                    </a:p>
                    <a:p>
                      <a:r>
                        <a:rPr lang="en-US" altLang="ko-KR" sz="1200" dirty="0"/>
                        <a:t> 2</a:t>
                      </a:r>
                      <a:r>
                        <a:rPr lang="ko-KR" altLang="en-US" sz="1200" dirty="0"/>
                        <a:t>메가 픽셀 </a:t>
                      </a:r>
                      <a:r>
                        <a:rPr lang="en-US" altLang="ko-KR" sz="1200" dirty="0"/>
                        <a:t>CMOS </a:t>
                      </a:r>
                      <a:r>
                        <a:rPr lang="ko-KR" altLang="en-US" sz="1200" dirty="0"/>
                        <a:t>적용</a:t>
                      </a:r>
                    </a:p>
                    <a:p>
                      <a:r>
                        <a:rPr lang="en-US" altLang="ko-KR" sz="1200" dirty="0"/>
                        <a:t> Full HD (1920X1080 / 30fps) </a:t>
                      </a:r>
                      <a:r>
                        <a:rPr lang="ko-KR" altLang="en-US" sz="1200" dirty="0"/>
                        <a:t>출력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KoPubWorld돋움체 Light" panose="00000300000000000000" pitchFamily="2" charset="-127"/>
                        <a:ea typeface="KoPubWorld돋움체 Light" panose="00000300000000000000" pitchFamily="2" charset="-127"/>
                        <a:cs typeface="KoPubWorld돋움체 Light" panose="00000300000000000000" pitchFamily="2" charset="-127"/>
                      </a:endParaRPr>
                    </a:p>
                  </a:txBody>
                  <a:tcPr marL="2851" marR="2851" marT="2851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178919"/>
                  </a:ext>
                </a:extLst>
              </a:tr>
            </a:tbl>
          </a:graphicData>
        </a:graphic>
      </p:graphicFrame>
      <p:sp>
        <p:nvSpPr>
          <p:cNvPr id="46" name="직사각형 45">
            <a:extLst>
              <a:ext uri="{FF2B5EF4-FFF2-40B4-BE49-F238E27FC236}">
                <a16:creationId xmlns:a16="http://schemas.microsoft.com/office/drawing/2014/main" id="{2D79FD03-E52E-2F16-3BAF-EB1C98F5CA6A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180E9E80-1081-EA7D-1841-29DDCF221D5E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880F8B09-76EE-2C32-1FF5-4F7BA08E77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248" y="373527"/>
            <a:ext cx="2962441" cy="5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ko-KR" altLang="en-US" sz="1600" dirty="0">
                <a:latin typeface="+mn-ea"/>
                <a:cs typeface="나눔바른고딕"/>
              </a:rPr>
              <a:t>현장 운용카메라 종류</a:t>
            </a:r>
            <a:r>
              <a:rPr lang="en-US" altLang="ko-KR" sz="1600" dirty="0">
                <a:latin typeface="+mn-ea"/>
                <a:cs typeface="나눔바른고딕"/>
              </a:rPr>
              <a:t> </a:t>
            </a:r>
            <a:r>
              <a:rPr lang="ko-KR" altLang="en-US" sz="1600" dirty="0"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sz="1600" dirty="0"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C653105D-70D9-362B-C6DF-AC7428D19EBE}"/>
              </a:ext>
            </a:extLst>
          </p:cNvPr>
          <p:cNvGrpSpPr/>
          <p:nvPr/>
        </p:nvGrpSpPr>
        <p:grpSpPr>
          <a:xfrm>
            <a:off x="8193107" y="123276"/>
            <a:ext cx="1310585" cy="344506"/>
            <a:chOff x="1841564" y="2145820"/>
            <a:chExt cx="1310585" cy="855373"/>
          </a:xfrm>
        </p:grpSpPr>
        <p:sp>
          <p:nvSpPr>
            <p:cNvPr id="53" name="직각 삼각형 52">
              <a:extLst>
                <a:ext uri="{FF2B5EF4-FFF2-40B4-BE49-F238E27FC236}">
                  <a16:creationId xmlns:a16="http://schemas.microsoft.com/office/drawing/2014/main" id="{FC09FCFD-C9B8-7018-E503-4AAD311D40B0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4F78E6D-C044-C02A-A8E1-38E84BBFF891}"/>
                </a:ext>
              </a:extLst>
            </p:cNvPr>
            <p:cNvSpPr txBox="1"/>
            <p:nvPr/>
          </p:nvSpPr>
          <p:spPr>
            <a:xfrm>
              <a:off x="1841564" y="2145820"/>
              <a:ext cx="1310585" cy="840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</a:t>
              </a:r>
              <a:r>
                <a:rPr lang="ko-KR" altLang="en-US" sz="1600" dirty="0">
                  <a:latin typeface="KoPub바탕체 Bold" pitchFamily="18" charset="-127"/>
                  <a:ea typeface="KoPub바탕체 Bold" pitchFamily="18" charset="-127"/>
                </a:rPr>
                <a:t>카메라</a:t>
              </a: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F8390E5-6481-33CC-CA0C-BEA66EECD104}"/>
              </a:ext>
            </a:extLst>
          </p:cNvPr>
          <p:cNvSpPr txBox="1"/>
          <p:nvPr/>
        </p:nvSpPr>
        <p:spPr>
          <a:xfrm>
            <a:off x="144842" y="67672"/>
            <a:ext cx="20906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1-4.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카메라 구성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0655880D-3275-3383-77C7-205E53B04465}"/>
              </a:ext>
            </a:extLst>
          </p:cNvPr>
          <p:cNvGrpSpPr/>
          <p:nvPr/>
        </p:nvGrpSpPr>
        <p:grpSpPr>
          <a:xfrm>
            <a:off x="1491705" y="1786411"/>
            <a:ext cx="933541" cy="4239493"/>
            <a:chOff x="713095" y="1662556"/>
            <a:chExt cx="873415" cy="4239493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460D1464-DC99-4529-BCEB-7D8E874B8F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9524" y="3988694"/>
              <a:ext cx="672121" cy="535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" name="Picture 8" descr="https://blog.kakaocdn.net/dn/bs38Gc/btrr2YnBJBZ/w2dR04jeHsRApGJCIwKCdK/img.png">
              <a:extLst>
                <a:ext uri="{FF2B5EF4-FFF2-40B4-BE49-F238E27FC236}">
                  <a16:creationId xmlns:a16="http://schemas.microsoft.com/office/drawing/2014/main" id="{480B3A55-947B-9289-3A97-6214B48CFE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93810" y="2345192"/>
              <a:ext cx="792700" cy="706053"/>
            </a:xfrm>
            <a:prstGeom prst="rect">
              <a:avLst/>
            </a:prstGeom>
            <a:noFill/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D6B7299-FFA1-A38A-0FEC-C207C80C30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13095" y="1662556"/>
              <a:ext cx="747474" cy="661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874503B-41DA-CC35-0105-514D9B3C69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38801" y="4793404"/>
              <a:ext cx="662844" cy="516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8CB56B3-6825-610B-2253-355FA49CD1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64287" y="3160622"/>
              <a:ext cx="701272" cy="535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62146D7-A545-CBE2-9BF2-16F8392B71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57943" y="5499916"/>
              <a:ext cx="575144" cy="402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95051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55127-2A27-1256-3058-157FACCF7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AE5E99B-E87E-3FA4-D98F-DB5D4BD2E30A}"/>
              </a:ext>
            </a:extLst>
          </p:cNvPr>
          <p:cNvSpPr txBox="1"/>
          <p:nvPr/>
        </p:nvSpPr>
        <p:spPr>
          <a:xfrm>
            <a:off x="140194" y="55078"/>
            <a:ext cx="22726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KoPub바탕체 Bold" pitchFamily="18" charset="-127"/>
                <a:ea typeface="KoPub바탕체 Bold" pitchFamily="18" charset="-127"/>
              </a:rPr>
              <a:t>2-1. WTLAN-96G</a:t>
            </a:r>
            <a:endParaRPr lang="ko-KR" altLang="en-US" sz="2000" b="1" dirty="0">
              <a:latin typeface="KoPub바탕체 Bold" pitchFamily="18" charset="-127"/>
              <a:ea typeface="KoPub바탕체 Bold" pitchFamily="18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7FC3BE29-0870-AB2C-555F-CBB6650576C5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826BBA4-8A69-A305-4E1D-3B64AB3B52FC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latin typeface="KoPub바탕체 Bold" pitchFamily="18" charset="-127"/>
                  <a:ea typeface="KoPub바탕체 Bold" pitchFamily="18" charset="-127"/>
                </a:rPr>
                <a:t>2.</a:t>
              </a:r>
              <a:endParaRPr lang="ko-KR" altLang="en-US" sz="2800" b="1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DEA9066-1BA6-26D1-78EC-90B359D11F6F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b="1" dirty="0">
                  <a:solidFill>
                    <a:schemeClr val="accent5">
                      <a:lumMod val="50000"/>
                    </a:schemeClr>
                  </a:solidFill>
                  <a:latin typeface="KoPub바탕체 Bold" pitchFamily="18" charset="-127"/>
                  <a:ea typeface="KoPub바탕체 Bold" pitchFamily="18" charset="-127"/>
                </a:rPr>
                <a:t>필수 </a:t>
              </a:r>
              <a:r>
                <a:rPr lang="en-US" altLang="ko-KR" b="1" dirty="0">
                  <a:solidFill>
                    <a:schemeClr val="accent5">
                      <a:lumMod val="50000"/>
                    </a:schemeClr>
                  </a:solidFill>
                  <a:latin typeface="KoPub바탕체 Bold" pitchFamily="18" charset="-127"/>
                  <a:ea typeface="KoPub바탕체 Bold" pitchFamily="18" charset="-127"/>
                </a:rPr>
                <a:t>Config </a:t>
              </a:r>
              <a:r>
                <a:rPr lang="ko-KR" altLang="en-US" b="1" dirty="0">
                  <a:solidFill>
                    <a:schemeClr val="accent5">
                      <a:lumMod val="50000"/>
                    </a:schemeClr>
                  </a:solidFill>
                  <a:latin typeface="KoPub바탕체 Bold" pitchFamily="18" charset="-127"/>
                  <a:ea typeface="KoPub바탕체 Bold" pitchFamily="18" charset="-127"/>
                </a:rPr>
                <a:t>설정</a:t>
              </a:r>
            </a:p>
          </p:txBody>
        </p:sp>
      </p:grpSp>
      <p:sp>
        <p:nvSpPr>
          <p:cNvPr id="7" name="자유형 4">
            <a:extLst>
              <a:ext uri="{FF2B5EF4-FFF2-40B4-BE49-F238E27FC236}">
                <a16:creationId xmlns:a16="http://schemas.microsoft.com/office/drawing/2014/main" id="{FE7DCB9E-E199-E470-42CE-9E067F357D20}"/>
              </a:ext>
            </a:extLst>
          </p:cNvPr>
          <p:cNvSpPr/>
          <p:nvPr/>
        </p:nvSpPr>
        <p:spPr>
          <a:xfrm>
            <a:off x="-1" y="442909"/>
            <a:ext cx="9900916" cy="347802"/>
          </a:xfrm>
          <a:custGeom>
            <a:avLst/>
            <a:gdLst>
              <a:gd name="connsiteX0" fmla="*/ 1097 w 9305690"/>
              <a:gd name="connsiteY0" fmla="*/ 231351 h 744707"/>
              <a:gd name="connsiteX1" fmla="*/ 4300381 w 9305690"/>
              <a:gd name="connsiteY1" fmla="*/ 6761 h 744707"/>
              <a:gd name="connsiteX2" fmla="*/ 7380466 w 9305690"/>
              <a:gd name="connsiteY2" fmla="*/ 536151 h 744707"/>
              <a:gd name="connsiteX3" fmla="*/ 9305518 w 9305690"/>
              <a:gd name="connsiteY3" fmla="*/ 167183 h 744707"/>
              <a:gd name="connsiteX4" fmla="*/ 7284213 w 9305690"/>
              <a:gd name="connsiteY4" fmla="*/ 744698 h 744707"/>
              <a:gd name="connsiteX5" fmla="*/ 3915371 w 9305690"/>
              <a:gd name="connsiteY5" fmla="*/ 151140 h 744707"/>
              <a:gd name="connsiteX6" fmla="*/ 1097 w 9305690"/>
              <a:gd name="connsiteY6" fmla="*/ 231351 h 74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05690" h="744707">
                <a:moveTo>
                  <a:pt x="1097" y="231351"/>
                </a:moveTo>
                <a:cubicBezTo>
                  <a:pt x="65265" y="207288"/>
                  <a:pt x="3070486" y="-44039"/>
                  <a:pt x="4300381" y="6761"/>
                </a:cubicBezTo>
                <a:cubicBezTo>
                  <a:pt x="5530276" y="57561"/>
                  <a:pt x="6546277" y="509414"/>
                  <a:pt x="7380466" y="536151"/>
                </a:cubicBezTo>
                <a:cubicBezTo>
                  <a:pt x="8214655" y="562888"/>
                  <a:pt x="9321560" y="132425"/>
                  <a:pt x="9305518" y="167183"/>
                </a:cubicBezTo>
                <a:cubicBezTo>
                  <a:pt x="9289476" y="201941"/>
                  <a:pt x="8182571" y="747372"/>
                  <a:pt x="7284213" y="744698"/>
                </a:cubicBezTo>
                <a:cubicBezTo>
                  <a:pt x="6385855" y="742024"/>
                  <a:pt x="5126550" y="234024"/>
                  <a:pt x="3915371" y="151140"/>
                </a:cubicBezTo>
                <a:cubicBezTo>
                  <a:pt x="2704192" y="68256"/>
                  <a:pt x="-63071" y="255414"/>
                  <a:pt x="1097" y="23135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AF9639B1-2AD4-34E7-0BD4-833981F4C510}"/>
              </a:ext>
            </a:extLst>
          </p:cNvPr>
          <p:cNvGrpSpPr/>
          <p:nvPr/>
        </p:nvGrpSpPr>
        <p:grpSpPr>
          <a:xfrm>
            <a:off x="584756" y="973069"/>
            <a:ext cx="8813118" cy="5306517"/>
            <a:chOff x="513961" y="590995"/>
            <a:chExt cx="8813118" cy="5306517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FBDE0985-3501-A97C-C4EC-6C99369D963A}"/>
                </a:ext>
              </a:extLst>
            </p:cNvPr>
            <p:cNvGrpSpPr/>
            <p:nvPr/>
          </p:nvGrpSpPr>
          <p:grpSpPr>
            <a:xfrm>
              <a:off x="520233" y="1409215"/>
              <a:ext cx="8481647" cy="4468423"/>
              <a:chOff x="386395" y="2529660"/>
              <a:chExt cx="3921892" cy="2006250"/>
            </a:xfrm>
          </p:grpSpPr>
          <p:cxnSp>
            <p:nvCxnSpPr>
              <p:cNvPr id="5" name="직선 연결선 4">
                <a:extLst>
                  <a:ext uri="{FF2B5EF4-FFF2-40B4-BE49-F238E27FC236}">
                    <a16:creationId xmlns:a16="http://schemas.microsoft.com/office/drawing/2014/main" id="{CB0AA1BA-E7A8-3DCB-BF7A-6AE9F0083A06}"/>
                  </a:ext>
                </a:extLst>
              </p:cNvPr>
              <p:cNvCxnSpPr/>
              <p:nvPr/>
            </p:nvCxnSpPr>
            <p:spPr>
              <a:xfrm>
                <a:off x="395328" y="2529660"/>
                <a:ext cx="3888432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직선 연결선 10">
                <a:extLst>
                  <a:ext uri="{FF2B5EF4-FFF2-40B4-BE49-F238E27FC236}">
                    <a16:creationId xmlns:a16="http://schemas.microsoft.com/office/drawing/2014/main" id="{0CB21980-1C1D-C95D-69AB-03038129FF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395" y="4535910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직선 연결선 11">
                <a:extLst>
                  <a:ext uri="{FF2B5EF4-FFF2-40B4-BE49-F238E27FC236}">
                    <a16:creationId xmlns:a16="http://schemas.microsoft.com/office/drawing/2014/main" id="{19DD6115-54CF-8209-23E9-C6C20AC3D25B}"/>
                  </a:ext>
                </a:extLst>
              </p:cNvPr>
              <p:cNvCxnSpPr/>
              <p:nvPr/>
            </p:nvCxnSpPr>
            <p:spPr>
              <a:xfrm>
                <a:off x="419300" y="3896730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9D774D51-0E2A-EF40-6C4E-C1311EFB978D}"/>
                </a:ext>
              </a:extLst>
            </p:cNvPr>
            <p:cNvCxnSpPr>
              <a:cxnSpLocks/>
            </p:cNvCxnSpPr>
            <p:nvPr/>
          </p:nvCxnSpPr>
          <p:spPr>
            <a:xfrm>
              <a:off x="539552" y="1371871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CB03833C-EB46-4C59-C15D-FA00D1E638BE}"/>
                </a:ext>
              </a:extLst>
            </p:cNvPr>
            <p:cNvCxnSpPr>
              <a:cxnSpLocks/>
            </p:cNvCxnSpPr>
            <p:nvPr/>
          </p:nvCxnSpPr>
          <p:spPr>
            <a:xfrm>
              <a:off x="4452284" y="1409215"/>
              <a:ext cx="0" cy="4468423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C7F5C5E9-1E68-D06A-6451-D6E48EBFB783}"/>
                </a:ext>
              </a:extLst>
            </p:cNvPr>
            <p:cNvCxnSpPr>
              <a:cxnSpLocks/>
            </p:cNvCxnSpPr>
            <p:nvPr/>
          </p:nvCxnSpPr>
          <p:spPr>
            <a:xfrm>
              <a:off x="513961" y="5897512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7A43EB06-3C70-31A1-41A9-C5098A372E4F}"/>
                </a:ext>
              </a:extLst>
            </p:cNvPr>
            <p:cNvCxnSpPr>
              <a:cxnSpLocks/>
            </p:cNvCxnSpPr>
            <p:nvPr/>
          </p:nvCxnSpPr>
          <p:spPr>
            <a:xfrm>
              <a:off x="591395" y="2818259"/>
              <a:ext cx="8410484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F8CA0A0-84A2-6D33-C01F-F2FA7E1B8C73}"/>
                </a:ext>
              </a:extLst>
            </p:cNvPr>
            <p:cNvSpPr txBox="1"/>
            <p:nvPr/>
          </p:nvSpPr>
          <p:spPr>
            <a:xfrm>
              <a:off x="573363" y="590995"/>
              <a:ext cx="834988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ctr"/>
              <a:r>
                <a:rPr lang="en-US" altLang="ko-KR" sz="2000" i="0" u="none" strike="noStrike" dirty="0">
                  <a:solidFill>
                    <a:srgbClr val="000000"/>
                  </a:solidFill>
                  <a:effectLst/>
                  <a:latin typeface="KoPubWorld돋움체 Light" panose="00000300000000000000" pitchFamily="2" charset="-127"/>
                  <a:ea typeface="KoPubWorld돋움체 Light" panose="00000300000000000000" pitchFamily="2" charset="-127"/>
                  <a:cs typeface="KoPubWorld돋움체 Light" panose="00000300000000000000" pitchFamily="2" charset="-127"/>
                </a:rPr>
                <a:t>EMS </a:t>
              </a:r>
              <a:r>
                <a:rPr lang="ko-KR" altLang="en-US" sz="2000" i="0" u="none" strike="noStrike" dirty="0">
                  <a:solidFill>
                    <a:srgbClr val="000000"/>
                  </a:solidFill>
                  <a:effectLst/>
                  <a:latin typeface="KoPubWorld돋움체 Light" panose="00000300000000000000" pitchFamily="2" charset="-127"/>
                  <a:ea typeface="KoPubWorld돋움체 Light" panose="00000300000000000000" pitchFamily="2" charset="-127"/>
                  <a:cs typeface="KoPubWorld돋움체 Light" panose="00000300000000000000" pitchFamily="2" charset="-127"/>
                </a:rPr>
                <a:t>초기 </a:t>
              </a:r>
              <a:r>
                <a:rPr lang="en-US" altLang="ko-KR" sz="2000" i="0" u="none" strike="noStrike" dirty="0">
                  <a:solidFill>
                    <a:srgbClr val="000000"/>
                  </a:solidFill>
                  <a:effectLst/>
                  <a:latin typeface="KoPubWorld돋움체 Light" panose="00000300000000000000" pitchFamily="2" charset="-127"/>
                  <a:ea typeface="KoPubWorld돋움체 Light" panose="00000300000000000000" pitchFamily="2" charset="-127"/>
                  <a:cs typeface="KoPubWorld돋움체 Light" panose="00000300000000000000" pitchFamily="2" charset="-127"/>
                </a:rPr>
                <a:t> </a:t>
              </a:r>
              <a:r>
                <a:rPr lang="ko-KR" altLang="en-US" sz="2000" i="0" u="none" strike="noStrike" dirty="0">
                  <a:solidFill>
                    <a:srgbClr val="000000"/>
                  </a:solidFill>
                  <a:effectLst/>
                  <a:latin typeface="KoPubWorld돋움체 Light" panose="00000300000000000000" pitchFamily="2" charset="-127"/>
                  <a:ea typeface="KoPubWorld돋움체 Light" panose="00000300000000000000" pitchFamily="2" charset="-127"/>
                  <a:cs typeface="KoPubWorld돋움체 Light" panose="00000300000000000000" pitchFamily="2" charset="-127"/>
                </a:rPr>
                <a:t>설정 항목 및 </a:t>
              </a:r>
              <a:r>
                <a:rPr lang="en-US" altLang="ko-KR" sz="2000" i="0" u="none" strike="noStrike" dirty="0">
                  <a:solidFill>
                    <a:srgbClr val="000000"/>
                  </a:solidFill>
                  <a:effectLst/>
                  <a:latin typeface="KoPubWorld돋움체 Light" panose="00000300000000000000" pitchFamily="2" charset="-127"/>
                  <a:ea typeface="KoPubWorld돋움체 Light" panose="00000300000000000000" pitchFamily="2" charset="-127"/>
                  <a:cs typeface="KoPubWorld돋움체 Light" panose="00000300000000000000" pitchFamily="2" charset="-127"/>
                </a:rPr>
                <a:t>CLI </a:t>
              </a:r>
              <a:r>
                <a:rPr lang="ko-KR" altLang="en-US" sz="2000" i="0" u="none" strike="noStrike" dirty="0">
                  <a:solidFill>
                    <a:srgbClr val="000000"/>
                  </a:solidFill>
                  <a:effectLst/>
                  <a:latin typeface="KoPubWorld돋움체 Light" panose="00000300000000000000" pitchFamily="2" charset="-127"/>
                  <a:ea typeface="KoPubWorld돋움체 Light" panose="00000300000000000000" pitchFamily="2" charset="-127"/>
                  <a:cs typeface="KoPubWorld돋움체 Light" panose="00000300000000000000" pitchFamily="2" charset="-127"/>
                </a:rPr>
                <a:t>설정</a:t>
              </a:r>
              <a:endParaRPr lang="en-US" altLang="ko-KR" sz="2000" i="0" u="none" strike="noStrike" dirty="0">
                <a:solidFill>
                  <a:srgbClr val="000000"/>
                </a:solidFill>
                <a:effectLst/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F025E44-267B-C15E-C942-2C6E47E5B7DF}"/>
                </a:ext>
              </a:extLst>
            </p:cNvPr>
            <p:cNvSpPr txBox="1"/>
            <p:nvPr/>
          </p:nvSpPr>
          <p:spPr>
            <a:xfrm>
              <a:off x="4667172" y="1608161"/>
              <a:ext cx="4659907" cy="6340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ko-KR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Part 4 </a:t>
              </a:r>
              <a:r>
                <a:rPr lang="en-US" altLang="ko-KR" sz="1600" dirty="0">
                  <a:latin typeface="+mn-ea"/>
                </a:rPr>
                <a:t>: NNI (</a:t>
              </a:r>
              <a:r>
                <a:rPr lang="ko-KR" altLang="en-US" sz="1600" dirty="0">
                  <a:latin typeface="+mn-ea"/>
                </a:rPr>
                <a:t>네트윅</a:t>
              </a:r>
              <a:r>
                <a:rPr lang="en-US" altLang="ko-KR" sz="1600" dirty="0">
                  <a:latin typeface="+mn-ea"/>
                </a:rPr>
                <a:t>) Port </a:t>
              </a:r>
              <a:r>
                <a:rPr lang="ko-KR" altLang="en-US" sz="1600" dirty="0">
                  <a:latin typeface="+mn-ea"/>
                </a:rPr>
                <a:t>설정</a:t>
              </a:r>
              <a:endParaRPr lang="en-US" altLang="ko-KR" sz="1600" dirty="0">
                <a:latin typeface="+mn-ea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en-US" altLang="ko-KR" sz="1600" dirty="0">
                  <a:latin typeface="+mn-ea"/>
                </a:rPr>
                <a:t>            4 -1  Port </a:t>
              </a:r>
              <a:r>
                <a:rPr lang="ko-KR" altLang="en-US" sz="1600" dirty="0">
                  <a:latin typeface="+mn-ea"/>
                </a:rPr>
                <a:t>회선정보 및 경보 활성화</a:t>
              </a:r>
              <a:endParaRPr lang="ko-KR" altLang="en-US" sz="1600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7068CC8-7FA2-14B1-969C-BC448B4D776F}"/>
                </a:ext>
              </a:extLst>
            </p:cNvPr>
            <p:cNvSpPr txBox="1"/>
            <p:nvPr/>
          </p:nvSpPr>
          <p:spPr>
            <a:xfrm>
              <a:off x="788597" y="1575507"/>
              <a:ext cx="3238525" cy="9294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ko-KR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Part 1 </a:t>
              </a:r>
              <a:r>
                <a:rPr lang="en-US" altLang="ko-KR" sz="1600" dirty="0">
                  <a:latin typeface="+mn-ea"/>
                </a:rPr>
                <a:t>: </a:t>
              </a:r>
              <a:r>
                <a:rPr lang="ko-KR" altLang="en-US" sz="1600" dirty="0">
                  <a:latin typeface="+mn-ea"/>
                </a:rPr>
                <a:t>시스템  설정</a:t>
              </a:r>
              <a:endParaRPr lang="en-US" altLang="ko-KR" sz="1600" dirty="0">
                <a:latin typeface="+mn-ea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en-US" altLang="ko-KR" sz="1600" b="1" dirty="0">
                  <a:latin typeface="+mn-ea"/>
                </a:rPr>
                <a:t>           </a:t>
              </a:r>
              <a:r>
                <a:rPr lang="en-US" altLang="ko-KR" sz="1600" dirty="0">
                  <a:latin typeface="+mn-ea"/>
                </a:rPr>
                <a:t> 1-1 </a:t>
              </a:r>
              <a:r>
                <a:rPr lang="ko-KR" altLang="en-US" sz="1600" dirty="0">
                  <a:latin typeface="+mn-ea"/>
                </a:rPr>
                <a:t> 터미널 접속 </a:t>
              </a:r>
              <a:endParaRPr lang="en-US" altLang="ko-KR" sz="1600" dirty="0">
                <a:latin typeface="+mn-ea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en-US" altLang="ko-KR" sz="1600" dirty="0">
                  <a:latin typeface="+mn-ea"/>
                </a:rPr>
                <a:t>            2-2 </a:t>
              </a:r>
              <a:r>
                <a:rPr lang="ko-KR" altLang="en-US" sz="1600" dirty="0">
                  <a:latin typeface="+mn-ea"/>
                </a:rPr>
                <a:t> </a:t>
              </a:r>
              <a:r>
                <a:rPr lang="en-US" altLang="ko-KR" sz="1600" dirty="0">
                  <a:latin typeface="+mn-ea"/>
                </a:rPr>
                <a:t>IP</a:t>
              </a:r>
              <a:r>
                <a:rPr lang="ko-KR" altLang="en-US" sz="1600" dirty="0">
                  <a:latin typeface="+mn-ea"/>
                </a:rPr>
                <a:t>설정</a:t>
              </a:r>
              <a:endParaRPr lang="en-US" altLang="ko-KR" sz="1600" dirty="0">
                <a:latin typeface="+mn-ea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EB33851-685A-1216-6C92-28991D7E65BD}"/>
                </a:ext>
              </a:extLst>
            </p:cNvPr>
            <p:cNvSpPr txBox="1"/>
            <p:nvPr/>
          </p:nvSpPr>
          <p:spPr>
            <a:xfrm>
              <a:off x="788597" y="3149798"/>
              <a:ext cx="3039251" cy="9294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ko-KR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Part</a:t>
              </a:r>
              <a:r>
                <a:rPr lang="en-US" altLang="ko-KR" sz="1600" b="1" dirty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 </a:t>
              </a:r>
              <a:r>
                <a:rPr lang="en-US" altLang="ko-KR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2 </a:t>
              </a:r>
              <a:r>
                <a:rPr lang="en-US" altLang="ko-KR" sz="1600" dirty="0">
                  <a:latin typeface="+mn-ea"/>
                </a:rPr>
                <a:t>: EMS </a:t>
              </a:r>
              <a:r>
                <a:rPr lang="ko-KR" altLang="en-US" sz="1600" dirty="0">
                  <a:latin typeface="+mn-ea"/>
                </a:rPr>
                <a:t>노드 설정  </a:t>
              </a:r>
              <a:endParaRPr lang="en-US" altLang="ko-KR" sz="1600" dirty="0">
                <a:latin typeface="+mn-ea"/>
              </a:endParaRPr>
            </a:p>
            <a:p>
              <a:pPr lvl="0">
                <a:spcBef>
                  <a:spcPct val="20000"/>
                </a:spcBef>
                <a:defRPr/>
              </a:pPr>
              <a:r>
                <a:rPr lang="en-US" altLang="ko-KR" sz="1600" dirty="0">
                  <a:latin typeface="+mn-ea"/>
                </a:rPr>
                <a:t>            2-1 </a:t>
              </a:r>
              <a:r>
                <a:rPr lang="ko-KR" altLang="en-US" sz="1600" dirty="0">
                  <a:latin typeface="+mn-ea"/>
                </a:rPr>
                <a:t>노드 추가</a:t>
              </a:r>
              <a:endParaRPr lang="en-US" altLang="ko-KR" sz="1600" dirty="0">
                <a:latin typeface="+mn-ea"/>
              </a:endParaRPr>
            </a:p>
            <a:p>
              <a:pPr lvl="0">
                <a:spcBef>
                  <a:spcPct val="20000"/>
                </a:spcBef>
                <a:defRPr/>
              </a:pPr>
              <a:r>
                <a:rPr lang="en-US" altLang="ko-KR" sz="1600" dirty="0">
                  <a:latin typeface="+mn-ea"/>
                </a:rPr>
                <a:t>            2-2 </a:t>
              </a:r>
              <a:r>
                <a:rPr lang="ko-KR" altLang="en-US" sz="1600" dirty="0">
                  <a:latin typeface="+mn-ea"/>
                </a:rPr>
                <a:t>시스템 </a:t>
              </a:r>
              <a:r>
                <a:rPr lang="en-US" altLang="ko-KR" sz="1600" dirty="0">
                  <a:latin typeface="+mn-ea"/>
                </a:rPr>
                <a:t>Trap</a:t>
              </a:r>
              <a:r>
                <a:rPr lang="ko-KR" altLang="en-US" sz="1600" dirty="0">
                  <a:latin typeface="+mn-ea"/>
                </a:rPr>
                <a:t>등록</a:t>
              </a:r>
              <a:endParaRPr lang="en-US" altLang="ko-KR" sz="1600" b="1" dirty="0">
                <a:latin typeface="+mn-ea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6D8EA9C-72CD-301A-C34D-9296EF6CD25C}"/>
                </a:ext>
              </a:extLst>
            </p:cNvPr>
            <p:cNvSpPr txBox="1"/>
            <p:nvPr/>
          </p:nvSpPr>
          <p:spPr>
            <a:xfrm>
              <a:off x="794193" y="4729326"/>
              <a:ext cx="3403450" cy="9294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ko-KR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Part 3 </a:t>
              </a:r>
              <a:r>
                <a:rPr lang="en-US" altLang="ko-KR" sz="1600" dirty="0">
                  <a:latin typeface="+mn-ea"/>
                </a:rPr>
                <a:t>: UNI(</a:t>
              </a:r>
              <a:r>
                <a:rPr lang="ko-KR" altLang="en-US" sz="1600" dirty="0">
                  <a:latin typeface="+mn-ea"/>
                </a:rPr>
                <a:t>가입자</a:t>
              </a:r>
              <a:r>
                <a:rPr lang="en-US" altLang="ko-KR" sz="1600" dirty="0">
                  <a:latin typeface="+mn-ea"/>
                </a:rPr>
                <a:t>)Port </a:t>
              </a:r>
              <a:r>
                <a:rPr lang="ko-KR" altLang="en-US" sz="1600" dirty="0">
                  <a:latin typeface="+mn-ea"/>
                </a:rPr>
                <a:t>설정</a:t>
              </a:r>
              <a:endParaRPr lang="en-US" altLang="ko-KR" sz="1600" dirty="0">
                <a:latin typeface="+mn-ea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en-US" altLang="ko-KR" sz="1600" dirty="0">
                  <a:latin typeface="+mn-ea"/>
                </a:rPr>
                <a:t>            3-1  Port </a:t>
              </a:r>
              <a:r>
                <a:rPr lang="ko-KR" altLang="en-US" sz="1600" dirty="0">
                  <a:latin typeface="+mn-ea"/>
                </a:rPr>
                <a:t>회선정보 및 </a:t>
              </a:r>
              <a:endParaRPr lang="en-US" altLang="ko-KR" sz="1600" dirty="0">
                <a:latin typeface="+mn-ea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en-US" altLang="ko-KR" sz="1600" dirty="0">
                  <a:latin typeface="+mn-ea"/>
                </a:rPr>
                <a:t>                  </a:t>
              </a:r>
              <a:r>
                <a:rPr lang="ko-KR" altLang="en-US" sz="1600" dirty="0">
                  <a:latin typeface="+mn-ea"/>
                </a:rPr>
                <a:t>경보 활성화</a:t>
              </a:r>
              <a:endParaRPr lang="en-US" altLang="ko-KR" sz="1600" dirty="0">
                <a:latin typeface="+mn-ea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448857B-C7E0-2D2B-23B6-FC1E0E3E2812}"/>
                </a:ext>
              </a:extLst>
            </p:cNvPr>
            <p:cNvSpPr txBox="1"/>
            <p:nvPr/>
          </p:nvSpPr>
          <p:spPr>
            <a:xfrm>
              <a:off x="4667172" y="3087006"/>
              <a:ext cx="4118619" cy="9294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ko-KR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Part 5 </a:t>
              </a:r>
              <a:r>
                <a:rPr lang="en-US" altLang="ko-KR" sz="1600" dirty="0">
                  <a:latin typeface="+mn-ea"/>
                </a:rPr>
                <a:t>:  L2SW(XGSW) Port </a:t>
              </a:r>
              <a:r>
                <a:rPr lang="ko-KR" altLang="en-US" sz="1600" dirty="0">
                  <a:latin typeface="+mn-ea"/>
                </a:rPr>
                <a:t>설정</a:t>
              </a:r>
              <a:endParaRPr lang="en-US" altLang="ko-KR" sz="1600" dirty="0">
                <a:latin typeface="+mn-ea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en-US" altLang="ko-KR" sz="1600" b="1" dirty="0">
                  <a:latin typeface="+mn-ea"/>
                </a:rPr>
                <a:t>       </a:t>
              </a:r>
            </a:p>
            <a:p>
              <a:pPr>
                <a:spcBef>
                  <a:spcPct val="20000"/>
                </a:spcBef>
                <a:defRPr/>
              </a:pPr>
              <a:r>
                <a:rPr lang="en-US" altLang="ko-KR" sz="1600" dirty="0">
                  <a:latin typeface="+mn-ea"/>
                </a:rPr>
                <a:t>            5-1  XGSW Monitoring</a:t>
              </a:r>
              <a:endParaRPr lang="ko-KR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482028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8184562-C352-ACD5-24C0-EB5C149A776F}"/>
              </a:ext>
            </a:extLst>
          </p:cNvPr>
          <p:cNvSpPr txBox="1"/>
          <p:nvPr/>
        </p:nvSpPr>
        <p:spPr>
          <a:xfrm>
            <a:off x="120770" y="71350"/>
            <a:ext cx="4951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ko-KR" sz="1800" dirty="0">
                <a:latin typeface="+mn-ea"/>
              </a:rPr>
              <a:t>Part 1 : </a:t>
            </a:r>
            <a:r>
              <a:rPr lang="ko-KR" altLang="en-US" sz="1800" dirty="0">
                <a:latin typeface="+mn-ea"/>
              </a:rPr>
              <a:t>시스템 설정</a:t>
            </a:r>
            <a:endParaRPr lang="en-US" altLang="ko-KR" sz="1800" dirty="0">
              <a:latin typeface="+mn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5372100" y="2343151"/>
            <a:ext cx="4061414" cy="3948372"/>
            <a:chOff x="5109213" y="2639505"/>
            <a:chExt cx="3723706" cy="3306015"/>
          </a:xfrm>
        </p:grpSpPr>
        <p:grpSp>
          <p:nvGrpSpPr>
            <p:cNvPr id="11" name="Group 14">
              <a:extLst>
                <a:ext uri="{FF2B5EF4-FFF2-40B4-BE49-F238E27FC236}">
                  <a16:creationId xmlns:a16="http://schemas.microsoft.com/office/drawing/2014/main" id="{C3B6BBAE-ADB4-7A1D-35E3-B1F6BC0964B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09213" y="2639505"/>
              <a:ext cx="3723706" cy="3306015"/>
              <a:chOff x="3669" y="3943"/>
              <a:chExt cx="626" cy="531"/>
            </a:xfrm>
            <a:solidFill>
              <a:schemeClr val="bg1"/>
            </a:solidFill>
          </p:grpSpPr>
          <p:sp>
            <p:nvSpPr>
              <p:cNvPr id="14" name="Freeform 16">
                <a:extLst>
                  <a:ext uri="{FF2B5EF4-FFF2-40B4-BE49-F238E27FC236}">
                    <a16:creationId xmlns:a16="http://schemas.microsoft.com/office/drawing/2014/main" id="{73A0F954-6B18-B6C2-E1B9-414D19996A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9" y="3943"/>
                <a:ext cx="626" cy="531"/>
              </a:xfrm>
              <a:custGeom>
                <a:avLst/>
                <a:gdLst>
                  <a:gd name="T0" fmla="*/ 1532 w 3756"/>
                  <a:gd name="T1" fmla="*/ 2536 h 3186"/>
                  <a:gd name="T2" fmla="*/ 1516 w 3756"/>
                  <a:gd name="T3" fmla="*/ 2550 h 3186"/>
                  <a:gd name="T4" fmla="*/ 1450 w 3756"/>
                  <a:gd name="T5" fmla="*/ 2904 h 3186"/>
                  <a:gd name="T6" fmla="*/ 1457 w 3756"/>
                  <a:gd name="T7" fmla="*/ 2929 h 3186"/>
                  <a:gd name="T8" fmla="*/ 1481 w 3756"/>
                  <a:gd name="T9" fmla="*/ 2941 h 3186"/>
                  <a:gd name="T10" fmla="*/ 2288 w 3756"/>
                  <a:gd name="T11" fmla="*/ 2937 h 3186"/>
                  <a:gd name="T12" fmla="*/ 2304 w 3756"/>
                  <a:gd name="T13" fmla="*/ 2921 h 3186"/>
                  <a:gd name="T14" fmla="*/ 2306 w 3756"/>
                  <a:gd name="T15" fmla="*/ 2905 h 3186"/>
                  <a:gd name="T16" fmla="*/ 2243 w 3756"/>
                  <a:gd name="T17" fmla="*/ 2560 h 3186"/>
                  <a:gd name="T18" fmla="*/ 2233 w 3756"/>
                  <a:gd name="T19" fmla="*/ 2542 h 3186"/>
                  <a:gd name="T20" fmla="*/ 2214 w 3756"/>
                  <a:gd name="T21" fmla="*/ 2534 h 3186"/>
                  <a:gd name="T22" fmla="*/ 585 w 3756"/>
                  <a:gd name="T23" fmla="*/ 305 h 3186"/>
                  <a:gd name="T24" fmla="*/ 560 w 3756"/>
                  <a:gd name="T25" fmla="*/ 314 h 3186"/>
                  <a:gd name="T26" fmla="*/ 544 w 3756"/>
                  <a:gd name="T27" fmla="*/ 336 h 3186"/>
                  <a:gd name="T28" fmla="*/ 542 w 3756"/>
                  <a:gd name="T29" fmla="*/ 1890 h 3186"/>
                  <a:gd name="T30" fmla="*/ 553 w 3756"/>
                  <a:gd name="T31" fmla="*/ 1921 h 3186"/>
                  <a:gd name="T32" fmla="*/ 3188 w 3756"/>
                  <a:gd name="T33" fmla="*/ 1930 h 3186"/>
                  <a:gd name="T34" fmla="*/ 3211 w 3756"/>
                  <a:gd name="T35" fmla="*/ 1906 h 3186"/>
                  <a:gd name="T36" fmla="*/ 3214 w 3756"/>
                  <a:gd name="T37" fmla="*/ 350 h 3186"/>
                  <a:gd name="T38" fmla="*/ 3206 w 3756"/>
                  <a:gd name="T39" fmla="*/ 324 h 3186"/>
                  <a:gd name="T40" fmla="*/ 3185 w 3756"/>
                  <a:gd name="T41" fmla="*/ 308 h 3186"/>
                  <a:gd name="T42" fmla="*/ 585 w 3756"/>
                  <a:gd name="T43" fmla="*/ 305 h 3186"/>
                  <a:gd name="T44" fmla="*/ 3170 w 3756"/>
                  <a:gd name="T45" fmla="*/ 0 h 3186"/>
                  <a:gd name="T46" fmla="*/ 3263 w 3756"/>
                  <a:gd name="T47" fmla="*/ 13 h 3186"/>
                  <a:gd name="T48" fmla="*/ 3346 w 3756"/>
                  <a:gd name="T49" fmla="*/ 48 h 3186"/>
                  <a:gd name="T50" fmla="*/ 3418 w 3756"/>
                  <a:gd name="T51" fmla="*/ 103 h 3186"/>
                  <a:gd name="T52" fmla="*/ 3473 w 3756"/>
                  <a:gd name="T53" fmla="*/ 173 h 3186"/>
                  <a:gd name="T54" fmla="*/ 3508 w 3756"/>
                  <a:gd name="T55" fmla="*/ 256 h 3186"/>
                  <a:gd name="T56" fmla="*/ 3520 w 3756"/>
                  <a:gd name="T57" fmla="*/ 350 h 3186"/>
                  <a:gd name="T58" fmla="*/ 3518 w 3756"/>
                  <a:gd name="T59" fmla="*/ 1931 h 3186"/>
                  <a:gd name="T60" fmla="*/ 3500 w 3756"/>
                  <a:gd name="T61" fmla="*/ 2009 h 3186"/>
                  <a:gd name="T62" fmla="*/ 3516 w 3756"/>
                  <a:gd name="T63" fmla="*/ 2049 h 3186"/>
                  <a:gd name="T64" fmla="*/ 3754 w 3756"/>
                  <a:gd name="T65" fmla="*/ 3006 h 3186"/>
                  <a:gd name="T66" fmla="*/ 3753 w 3756"/>
                  <a:gd name="T67" fmla="*/ 3060 h 3186"/>
                  <a:gd name="T68" fmla="*/ 3729 w 3756"/>
                  <a:gd name="T69" fmla="*/ 3116 h 3186"/>
                  <a:gd name="T70" fmla="*/ 3687 w 3756"/>
                  <a:gd name="T71" fmla="*/ 3158 h 3186"/>
                  <a:gd name="T72" fmla="*/ 3631 w 3756"/>
                  <a:gd name="T73" fmla="*/ 3182 h 3186"/>
                  <a:gd name="T74" fmla="*/ 157 w 3756"/>
                  <a:gd name="T75" fmla="*/ 3186 h 3186"/>
                  <a:gd name="T76" fmla="*/ 101 w 3756"/>
                  <a:gd name="T77" fmla="*/ 3175 h 3186"/>
                  <a:gd name="T78" fmla="*/ 52 w 3756"/>
                  <a:gd name="T79" fmla="*/ 3146 h 3186"/>
                  <a:gd name="T80" fmla="*/ 18 w 3756"/>
                  <a:gd name="T81" fmla="*/ 3101 h 3186"/>
                  <a:gd name="T82" fmla="*/ 1 w 3756"/>
                  <a:gd name="T83" fmla="*/ 3047 h 3186"/>
                  <a:gd name="T84" fmla="*/ 5 w 3756"/>
                  <a:gd name="T85" fmla="*/ 2991 h 3186"/>
                  <a:gd name="T86" fmla="*/ 247 w 3756"/>
                  <a:gd name="T87" fmla="*/ 2028 h 3186"/>
                  <a:gd name="T88" fmla="*/ 245 w 3756"/>
                  <a:gd name="T89" fmla="*/ 1970 h 3186"/>
                  <a:gd name="T90" fmla="*/ 236 w 3756"/>
                  <a:gd name="T91" fmla="*/ 1890 h 3186"/>
                  <a:gd name="T92" fmla="*/ 239 w 3756"/>
                  <a:gd name="T93" fmla="*/ 302 h 3186"/>
                  <a:gd name="T94" fmla="*/ 263 w 3756"/>
                  <a:gd name="T95" fmla="*/ 214 h 3186"/>
                  <a:gd name="T96" fmla="*/ 308 w 3756"/>
                  <a:gd name="T97" fmla="*/ 136 h 3186"/>
                  <a:gd name="T98" fmla="*/ 372 w 3756"/>
                  <a:gd name="T99" fmla="*/ 73 h 3186"/>
                  <a:gd name="T100" fmla="*/ 450 w 3756"/>
                  <a:gd name="T101" fmla="*/ 27 h 3186"/>
                  <a:gd name="T102" fmla="*/ 538 w 3756"/>
                  <a:gd name="T103" fmla="*/ 3 h 3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756" h="3186">
                    <a:moveTo>
                      <a:pt x="1542" y="2534"/>
                    </a:moveTo>
                    <a:lnTo>
                      <a:pt x="1532" y="2536"/>
                    </a:lnTo>
                    <a:lnTo>
                      <a:pt x="1523" y="2542"/>
                    </a:lnTo>
                    <a:lnTo>
                      <a:pt x="1516" y="2550"/>
                    </a:lnTo>
                    <a:lnTo>
                      <a:pt x="1513" y="2560"/>
                    </a:lnTo>
                    <a:lnTo>
                      <a:pt x="1450" y="2904"/>
                    </a:lnTo>
                    <a:lnTo>
                      <a:pt x="1451" y="2917"/>
                    </a:lnTo>
                    <a:lnTo>
                      <a:pt x="1457" y="2929"/>
                    </a:lnTo>
                    <a:lnTo>
                      <a:pt x="1467" y="2937"/>
                    </a:lnTo>
                    <a:lnTo>
                      <a:pt x="1481" y="2941"/>
                    </a:lnTo>
                    <a:lnTo>
                      <a:pt x="2275" y="2941"/>
                    </a:lnTo>
                    <a:lnTo>
                      <a:pt x="2288" y="2937"/>
                    </a:lnTo>
                    <a:lnTo>
                      <a:pt x="2297" y="2932"/>
                    </a:lnTo>
                    <a:lnTo>
                      <a:pt x="2304" y="2921"/>
                    </a:lnTo>
                    <a:lnTo>
                      <a:pt x="2306" y="2909"/>
                    </a:lnTo>
                    <a:lnTo>
                      <a:pt x="2306" y="2905"/>
                    </a:lnTo>
                    <a:lnTo>
                      <a:pt x="2305" y="2901"/>
                    </a:lnTo>
                    <a:lnTo>
                      <a:pt x="2243" y="2560"/>
                    </a:lnTo>
                    <a:lnTo>
                      <a:pt x="2240" y="2550"/>
                    </a:lnTo>
                    <a:lnTo>
                      <a:pt x="2233" y="2542"/>
                    </a:lnTo>
                    <a:lnTo>
                      <a:pt x="2224" y="2536"/>
                    </a:lnTo>
                    <a:lnTo>
                      <a:pt x="2214" y="2534"/>
                    </a:lnTo>
                    <a:lnTo>
                      <a:pt x="1542" y="2534"/>
                    </a:lnTo>
                    <a:close/>
                    <a:moveTo>
                      <a:pt x="585" y="305"/>
                    </a:moveTo>
                    <a:lnTo>
                      <a:pt x="571" y="308"/>
                    </a:lnTo>
                    <a:lnTo>
                      <a:pt x="560" y="314"/>
                    </a:lnTo>
                    <a:lnTo>
                      <a:pt x="550" y="324"/>
                    </a:lnTo>
                    <a:lnTo>
                      <a:pt x="544" y="336"/>
                    </a:lnTo>
                    <a:lnTo>
                      <a:pt x="542" y="350"/>
                    </a:lnTo>
                    <a:lnTo>
                      <a:pt x="542" y="1890"/>
                    </a:lnTo>
                    <a:lnTo>
                      <a:pt x="544" y="1906"/>
                    </a:lnTo>
                    <a:lnTo>
                      <a:pt x="553" y="1921"/>
                    </a:lnTo>
                    <a:lnTo>
                      <a:pt x="567" y="1930"/>
                    </a:lnTo>
                    <a:lnTo>
                      <a:pt x="3188" y="1930"/>
                    </a:lnTo>
                    <a:lnTo>
                      <a:pt x="3202" y="1921"/>
                    </a:lnTo>
                    <a:lnTo>
                      <a:pt x="3211" y="1906"/>
                    </a:lnTo>
                    <a:lnTo>
                      <a:pt x="3214" y="1890"/>
                    </a:lnTo>
                    <a:lnTo>
                      <a:pt x="3214" y="350"/>
                    </a:lnTo>
                    <a:lnTo>
                      <a:pt x="3212" y="336"/>
                    </a:lnTo>
                    <a:lnTo>
                      <a:pt x="3206" y="324"/>
                    </a:lnTo>
                    <a:lnTo>
                      <a:pt x="3196" y="314"/>
                    </a:lnTo>
                    <a:lnTo>
                      <a:pt x="3185" y="308"/>
                    </a:lnTo>
                    <a:lnTo>
                      <a:pt x="3170" y="305"/>
                    </a:lnTo>
                    <a:lnTo>
                      <a:pt x="585" y="305"/>
                    </a:lnTo>
                    <a:close/>
                    <a:moveTo>
                      <a:pt x="585" y="0"/>
                    </a:moveTo>
                    <a:lnTo>
                      <a:pt x="3170" y="0"/>
                    </a:lnTo>
                    <a:lnTo>
                      <a:pt x="3218" y="3"/>
                    </a:lnTo>
                    <a:lnTo>
                      <a:pt x="3263" y="13"/>
                    </a:lnTo>
                    <a:lnTo>
                      <a:pt x="3306" y="27"/>
                    </a:lnTo>
                    <a:lnTo>
                      <a:pt x="3346" y="48"/>
                    </a:lnTo>
                    <a:lnTo>
                      <a:pt x="3384" y="73"/>
                    </a:lnTo>
                    <a:lnTo>
                      <a:pt x="3418" y="103"/>
                    </a:lnTo>
                    <a:lnTo>
                      <a:pt x="3448" y="136"/>
                    </a:lnTo>
                    <a:lnTo>
                      <a:pt x="3473" y="173"/>
                    </a:lnTo>
                    <a:lnTo>
                      <a:pt x="3493" y="214"/>
                    </a:lnTo>
                    <a:lnTo>
                      <a:pt x="3508" y="256"/>
                    </a:lnTo>
                    <a:lnTo>
                      <a:pt x="3517" y="302"/>
                    </a:lnTo>
                    <a:lnTo>
                      <a:pt x="3520" y="350"/>
                    </a:lnTo>
                    <a:lnTo>
                      <a:pt x="3520" y="1890"/>
                    </a:lnTo>
                    <a:lnTo>
                      <a:pt x="3518" y="1931"/>
                    </a:lnTo>
                    <a:lnTo>
                      <a:pt x="3510" y="1970"/>
                    </a:lnTo>
                    <a:lnTo>
                      <a:pt x="3500" y="2009"/>
                    </a:lnTo>
                    <a:lnTo>
                      <a:pt x="3509" y="2028"/>
                    </a:lnTo>
                    <a:lnTo>
                      <a:pt x="3516" y="2049"/>
                    </a:lnTo>
                    <a:lnTo>
                      <a:pt x="3749" y="2983"/>
                    </a:lnTo>
                    <a:lnTo>
                      <a:pt x="3754" y="3006"/>
                    </a:lnTo>
                    <a:lnTo>
                      <a:pt x="3756" y="3029"/>
                    </a:lnTo>
                    <a:lnTo>
                      <a:pt x="3753" y="3060"/>
                    </a:lnTo>
                    <a:lnTo>
                      <a:pt x="3743" y="3090"/>
                    </a:lnTo>
                    <a:lnTo>
                      <a:pt x="3729" y="3116"/>
                    </a:lnTo>
                    <a:lnTo>
                      <a:pt x="3710" y="3140"/>
                    </a:lnTo>
                    <a:lnTo>
                      <a:pt x="3687" y="3158"/>
                    </a:lnTo>
                    <a:lnTo>
                      <a:pt x="3660" y="3173"/>
                    </a:lnTo>
                    <a:lnTo>
                      <a:pt x="3631" y="3182"/>
                    </a:lnTo>
                    <a:lnTo>
                      <a:pt x="3599" y="3186"/>
                    </a:lnTo>
                    <a:lnTo>
                      <a:pt x="157" y="3186"/>
                    </a:lnTo>
                    <a:lnTo>
                      <a:pt x="129" y="3183"/>
                    </a:lnTo>
                    <a:lnTo>
                      <a:pt x="101" y="3175"/>
                    </a:lnTo>
                    <a:lnTo>
                      <a:pt x="75" y="3163"/>
                    </a:lnTo>
                    <a:lnTo>
                      <a:pt x="52" y="3146"/>
                    </a:lnTo>
                    <a:lnTo>
                      <a:pt x="33" y="3125"/>
                    </a:lnTo>
                    <a:lnTo>
                      <a:pt x="18" y="3101"/>
                    </a:lnTo>
                    <a:lnTo>
                      <a:pt x="7" y="3075"/>
                    </a:lnTo>
                    <a:lnTo>
                      <a:pt x="1" y="3047"/>
                    </a:lnTo>
                    <a:lnTo>
                      <a:pt x="0" y="3019"/>
                    </a:lnTo>
                    <a:lnTo>
                      <a:pt x="5" y="2991"/>
                    </a:lnTo>
                    <a:lnTo>
                      <a:pt x="240" y="2049"/>
                    </a:lnTo>
                    <a:lnTo>
                      <a:pt x="247" y="2028"/>
                    </a:lnTo>
                    <a:lnTo>
                      <a:pt x="256" y="2009"/>
                    </a:lnTo>
                    <a:lnTo>
                      <a:pt x="245" y="1970"/>
                    </a:lnTo>
                    <a:lnTo>
                      <a:pt x="238" y="1931"/>
                    </a:lnTo>
                    <a:lnTo>
                      <a:pt x="236" y="1890"/>
                    </a:lnTo>
                    <a:lnTo>
                      <a:pt x="236" y="350"/>
                    </a:lnTo>
                    <a:lnTo>
                      <a:pt x="239" y="302"/>
                    </a:lnTo>
                    <a:lnTo>
                      <a:pt x="248" y="256"/>
                    </a:lnTo>
                    <a:lnTo>
                      <a:pt x="263" y="214"/>
                    </a:lnTo>
                    <a:lnTo>
                      <a:pt x="283" y="173"/>
                    </a:lnTo>
                    <a:lnTo>
                      <a:pt x="308" y="136"/>
                    </a:lnTo>
                    <a:lnTo>
                      <a:pt x="338" y="103"/>
                    </a:lnTo>
                    <a:lnTo>
                      <a:pt x="372" y="73"/>
                    </a:lnTo>
                    <a:lnTo>
                      <a:pt x="409" y="48"/>
                    </a:lnTo>
                    <a:lnTo>
                      <a:pt x="450" y="27"/>
                    </a:lnTo>
                    <a:lnTo>
                      <a:pt x="493" y="13"/>
                    </a:lnTo>
                    <a:lnTo>
                      <a:pt x="538" y="3"/>
                    </a:lnTo>
                    <a:lnTo>
                      <a:pt x="585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7">
                <a:extLst>
                  <a:ext uri="{FF2B5EF4-FFF2-40B4-BE49-F238E27FC236}">
                    <a16:creationId xmlns:a16="http://schemas.microsoft.com/office/drawing/2014/main" id="{9A816EAE-BE08-F4B9-C5EE-EA795B31E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8" y="4071"/>
                <a:ext cx="108" cy="109"/>
              </a:xfrm>
              <a:custGeom>
                <a:avLst/>
                <a:gdLst>
                  <a:gd name="T0" fmla="*/ 49 w 654"/>
                  <a:gd name="T1" fmla="*/ 0 h 654"/>
                  <a:gd name="T2" fmla="*/ 63 w 654"/>
                  <a:gd name="T3" fmla="*/ 2 h 654"/>
                  <a:gd name="T4" fmla="*/ 515 w 654"/>
                  <a:gd name="T5" fmla="*/ 174 h 654"/>
                  <a:gd name="T6" fmla="*/ 527 w 654"/>
                  <a:gd name="T7" fmla="*/ 181 h 654"/>
                  <a:gd name="T8" fmla="*/ 536 w 654"/>
                  <a:gd name="T9" fmla="*/ 192 h 654"/>
                  <a:gd name="T10" fmla="*/ 542 w 654"/>
                  <a:gd name="T11" fmla="*/ 205 h 654"/>
                  <a:gd name="T12" fmla="*/ 544 w 654"/>
                  <a:gd name="T13" fmla="*/ 220 h 654"/>
                  <a:gd name="T14" fmla="*/ 541 w 654"/>
                  <a:gd name="T15" fmla="*/ 234 h 654"/>
                  <a:gd name="T16" fmla="*/ 534 w 654"/>
                  <a:gd name="T17" fmla="*/ 247 h 654"/>
                  <a:gd name="T18" fmla="*/ 524 w 654"/>
                  <a:gd name="T19" fmla="*/ 256 h 654"/>
                  <a:gd name="T20" fmla="*/ 510 w 654"/>
                  <a:gd name="T21" fmla="*/ 262 h 654"/>
                  <a:gd name="T22" fmla="*/ 412 w 654"/>
                  <a:gd name="T23" fmla="*/ 289 h 654"/>
                  <a:gd name="T24" fmla="*/ 641 w 654"/>
                  <a:gd name="T25" fmla="*/ 518 h 654"/>
                  <a:gd name="T26" fmla="*/ 649 w 654"/>
                  <a:gd name="T27" fmla="*/ 529 h 654"/>
                  <a:gd name="T28" fmla="*/ 654 w 654"/>
                  <a:gd name="T29" fmla="*/ 543 h 654"/>
                  <a:gd name="T30" fmla="*/ 654 w 654"/>
                  <a:gd name="T31" fmla="*/ 558 h 654"/>
                  <a:gd name="T32" fmla="*/ 649 w 654"/>
                  <a:gd name="T33" fmla="*/ 572 h 654"/>
                  <a:gd name="T34" fmla="*/ 641 w 654"/>
                  <a:gd name="T35" fmla="*/ 583 h 654"/>
                  <a:gd name="T36" fmla="*/ 583 w 654"/>
                  <a:gd name="T37" fmla="*/ 641 h 654"/>
                  <a:gd name="T38" fmla="*/ 571 w 654"/>
                  <a:gd name="T39" fmla="*/ 649 h 654"/>
                  <a:gd name="T40" fmla="*/ 557 w 654"/>
                  <a:gd name="T41" fmla="*/ 654 h 654"/>
                  <a:gd name="T42" fmla="*/ 543 w 654"/>
                  <a:gd name="T43" fmla="*/ 654 h 654"/>
                  <a:gd name="T44" fmla="*/ 530 w 654"/>
                  <a:gd name="T45" fmla="*/ 649 h 654"/>
                  <a:gd name="T46" fmla="*/ 517 w 654"/>
                  <a:gd name="T47" fmla="*/ 641 h 654"/>
                  <a:gd name="T48" fmla="*/ 289 w 654"/>
                  <a:gd name="T49" fmla="*/ 412 h 654"/>
                  <a:gd name="T50" fmla="*/ 262 w 654"/>
                  <a:gd name="T51" fmla="*/ 510 h 654"/>
                  <a:gd name="T52" fmla="*/ 256 w 654"/>
                  <a:gd name="T53" fmla="*/ 524 h 654"/>
                  <a:gd name="T54" fmla="*/ 246 w 654"/>
                  <a:gd name="T55" fmla="*/ 534 h 654"/>
                  <a:gd name="T56" fmla="*/ 234 w 654"/>
                  <a:gd name="T57" fmla="*/ 541 h 654"/>
                  <a:gd name="T58" fmla="*/ 220 w 654"/>
                  <a:gd name="T59" fmla="*/ 544 h 654"/>
                  <a:gd name="T60" fmla="*/ 205 w 654"/>
                  <a:gd name="T61" fmla="*/ 543 h 654"/>
                  <a:gd name="T62" fmla="*/ 192 w 654"/>
                  <a:gd name="T63" fmla="*/ 536 h 654"/>
                  <a:gd name="T64" fmla="*/ 181 w 654"/>
                  <a:gd name="T65" fmla="*/ 527 h 654"/>
                  <a:gd name="T66" fmla="*/ 174 w 654"/>
                  <a:gd name="T67" fmla="*/ 515 h 654"/>
                  <a:gd name="T68" fmla="*/ 3 w 654"/>
                  <a:gd name="T69" fmla="*/ 62 h 654"/>
                  <a:gd name="T70" fmla="*/ 0 w 654"/>
                  <a:gd name="T71" fmla="*/ 50 h 654"/>
                  <a:gd name="T72" fmla="*/ 0 w 654"/>
                  <a:gd name="T73" fmla="*/ 36 h 654"/>
                  <a:gd name="T74" fmla="*/ 5 w 654"/>
                  <a:gd name="T75" fmla="*/ 24 h 654"/>
                  <a:gd name="T76" fmla="*/ 14 w 654"/>
                  <a:gd name="T77" fmla="*/ 13 h 654"/>
                  <a:gd name="T78" fmla="*/ 24 w 654"/>
                  <a:gd name="T79" fmla="*/ 5 h 654"/>
                  <a:gd name="T80" fmla="*/ 37 w 654"/>
                  <a:gd name="T81" fmla="*/ 1 h 654"/>
                  <a:gd name="T82" fmla="*/ 49 w 654"/>
                  <a:gd name="T83" fmla="*/ 0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54" h="654">
                    <a:moveTo>
                      <a:pt x="49" y="0"/>
                    </a:moveTo>
                    <a:lnTo>
                      <a:pt x="63" y="2"/>
                    </a:lnTo>
                    <a:lnTo>
                      <a:pt x="515" y="174"/>
                    </a:lnTo>
                    <a:lnTo>
                      <a:pt x="527" y="181"/>
                    </a:lnTo>
                    <a:lnTo>
                      <a:pt x="536" y="192"/>
                    </a:lnTo>
                    <a:lnTo>
                      <a:pt x="542" y="205"/>
                    </a:lnTo>
                    <a:lnTo>
                      <a:pt x="544" y="220"/>
                    </a:lnTo>
                    <a:lnTo>
                      <a:pt x="541" y="234"/>
                    </a:lnTo>
                    <a:lnTo>
                      <a:pt x="534" y="247"/>
                    </a:lnTo>
                    <a:lnTo>
                      <a:pt x="524" y="256"/>
                    </a:lnTo>
                    <a:lnTo>
                      <a:pt x="510" y="262"/>
                    </a:lnTo>
                    <a:lnTo>
                      <a:pt x="412" y="289"/>
                    </a:lnTo>
                    <a:lnTo>
                      <a:pt x="641" y="518"/>
                    </a:lnTo>
                    <a:lnTo>
                      <a:pt x="649" y="529"/>
                    </a:lnTo>
                    <a:lnTo>
                      <a:pt x="654" y="543"/>
                    </a:lnTo>
                    <a:lnTo>
                      <a:pt x="654" y="558"/>
                    </a:lnTo>
                    <a:lnTo>
                      <a:pt x="649" y="572"/>
                    </a:lnTo>
                    <a:lnTo>
                      <a:pt x="641" y="583"/>
                    </a:lnTo>
                    <a:lnTo>
                      <a:pt x="583" y="641"/>
                    </a:lnTo>
                    <a:lnTo>
                      <a:pt x="571" y="649"/>
                    </a:lnTo>
                    <a:lnTo>
                      <a:pt x="557" y="654"/>
                    </a:lnTo>
                    <a:lnTo>
                      <a:pt x="543" y="654"/>
                    </a:lnTo>
                    <a:lnTo>
                      <a:pt x="530" y="649"/>
                    </a:lnTo>
                    <a:lnTo>
                      <a:pt x="517" y="641"/>
                    </a:lnTo>
                    <a:lnTo>
                      <a:pt x="289" y="412"/>
                    </a:lnTo>
                    <a:lnTo>
                      <a:pt x="262" y="510"/>
                    </a:lnTo>
                    <a:lnTo>
                      <a:pt x="256" y="524"/>
                    </a:lnTo>
                    <a:lnTo>
                      <a:pt x="246" y="534"/>
                    </a:lnTo>
                    <a:lnTo>
                      <a:pt x="234" y="541"/>
                    </a:lnTo>
                    <a:lnTo>
                      <a:pt x="220" y="544"/>
                    </a:lnTo>
                    <a:lnTo>
                      <a:pt x="205" y="543"/>
                    </a:lnTo>
                    <a:lnTo>
                      <a:pt x="192" y="536"/>
                    </a:lnTo>
                    <a:lnTo>
                      <a:pt x="181" y="527"/>
                    </a:lnTo>
                    <a:lnTo>
                      <a:pt x="174" y="515"/>
                    </a:lnTo>
                    <a:lnTo>
                      <a:pt x="3" y="62"/>
                    </a:lnTo>
                    <a:lnTo>
                      <a:pt x="0" y="50"/>
                    </a:lnTo>
                    <a:lnTo>
                      <a:pt x="0" y="36"/>
                    </a:lnTo>
                    <a:lnTo>
                      <a:pt x="5" y="24"/>
                    </a:lnTo>
                    <a:lnTo>
                      <a:pt x="14" y="13"/>
                    </a:lnTo>
                    <a:lnTo>
                      <a:pt x="24" y="5"/>
                    </a:lnTo>
                    <a:lnTo>
                      <a:pt x="37" y="1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" name="AutoShape 4">
              <a:extLst>
                <a:ext uri="{FF2B5EF4-FFF2-40B4-BE49-F238E27FC236}">
                  <a16:creationId xmlns:a16="http://schemas.microsoft.com/office/drawing/2014/main" id="{6A4E080F-1F22-0FAF-DAEA-3ED6AFA80E0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729715" y="3021003"/>
              <a:ext cx="2462940" cy="1494436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 altLang="ko-KR" dirty="0"/>
            </a:p>
            <a:p>
              <a:r>
                <a:rPr lang="en-US" altLang="ko-KR" dirty="0"/>
                <a:t>MCU server Login :</a:t>
              </a:r>
              <a:r>
                <a:rPr lang="en-US" altLang="ko-KR" u="sng" dirty="0">
                  <a:solidFill>
                    <a:srgbClr val="C00000"/>
                  </a:solidFill>
                  <a:highlight>
                    <a:srgbClr val="FFFF00"/>
                  </a:highlight>
                </a:rPr>
                <a:t>root</a:t>
              </a:r>
              <a:r>
                <a:rPr lang="en-US" altLang="ko-KR" dirty="0"/>
                <a:t> </a:t>
              </a:r>
              <a:endParaRPr lang="ko-KR" altLang="ko-KR" dirty="0"/>
            </a:p>
            <a:p>
              <a:r>
                <a:rPr lang="en-US" altLang="ko-KR" dirty="0"/>
                <a:t>Password: </a:t>
              </a:r>
              <a:r>
                <a:rPr lang="en-US" altLang="ko-KR" u="sng" dirty="0">
                  <a:solidFill>
                    <a:srgbClr val="C00000"/>
                  </a:solidFill>
                  <a:highlight>
                    <a:srgbClr val="FFFF00"/>
                  </a:highlight>
                </a:rPr>
                <a:t>wintek</a:t>
              </a:r>
            </a:p>
            <a:p>
              <a:r>
                <a:rPr lang="en-US" altLang="ko-KR" sz="1600" dirty="0"/>
                <a:t>MCU Server@root&gt;</a:t>
              </a:r>
              <a:endParaRPr lang="ko-KR" altLang="ko-KR" sz="1600" dirty="0"/>
            </a:p>
            <a:p>
              <a:endParaRPr lang="ko-KR" altLang="en-US" dirty="0"/>
            </a:p>
          </p:txBody>
        </p:sp>
      </p:grpSp>
      <p:cxnSp>
        <p:nvCxnSpPr>
          <p:cNvPr id="16" name="연결선: 구부러짐 16">
            <a:extLst>
              <a:ext uri="{FF2B5EF4-FFF2-40B4-BE49-F238E27FC236}">
                <a16:creationId xmlns:a16="http://schemas.microsoft.com/office/drawing/2014/main" id="{609897AF-1758-8381-984B-9E024687C58F}"/>
              </a:ext>
            </a:extLst>
          </p:cNvPr>
          <p:cNvCxnSpPr>
            <a:cxnSpLocks/>
          </p:cNvCxnSpPr>
          <p:nvPr/>
        </p:nvCxnSpPr>
        <p:spPr>
          <a:xfrm flipV="1">
            <a:off x="4200525" y="4657678"/>
            <a:ext cx="2298181" cy="552497"/>
          </a:xfrm>
          <a:prstGeom prst="curved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2">
            <a:extLst>
              <a:ext uri="{FF2B5EF4-FFF2-40B4-BE49-F238E27FC236}">
                <a16:creationId xmlns:a16="http://schemas.microsoft.com/office/drawing/2014/main" id="{56BE879F-2E75-DF53-6E9A-704C3219C043}"/>
              </a:ext>
            </a:extLst>
          </p:cNvPr>
          <p:cNvSpPr/>
          <p:nvPr/>
        </p:nvSpPr>
        <p:spPr>
          <a:xfrm>
            <a:off x="696610" y="761311"/>
            <a:ext cx="8396989" cy="738664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>
              <a:tabLst>
                <a:tab pos="1473200" algn="l"/>
                <a:tab pos="2327275" algn="l"/>
              </a:tabLst>
            </a:pPr>
            <a:r>
              <a:rPr lang="en-US" altLang="ko-KR" sz="1400" cap="small" dirty="0">
                <a:latin typeface="+mn-ea"/>
              </a:rPr>
              <a:t>1.</a:t>
            </a:r>
            <a:r>
              <a:rPr lang="ko-KR" altLang="ko-KR" sz="1400" cap="small" dirty="0">
                <a:latin typeface="+mn-ea"/>
              </a:rPr>
              <a:t> 콘솔 케이블 연결 </a:t>
            </a:r>
            <a:r>
              <a:rPr lang="en-US" altLang="ko-KR" sz="1400" cap="small" dirty="0">
                <a:latin typeface="+mn-ea"/>
              </a:rPr>
              <a:t>(</a:t>
            </a:r>
            <a:r>
              <a:rPr lang="ko-KR" altLang="ko-KR" sz="1400" cap="small" dirty="0">
                <a:latin typeface="+mn-ea"/>
              </a:rPr>
              <a:t>직결</a:t>
            </a:r>
            <a:r>
              <a:rPr lang="en-US" altLang="ko-KR" sz="1400" cap="small" dirty="0">
                <a:latin typeface="+mn-ea"/>
              </a:rPr>
              <a:t>) </a:t>
            </a:r>
            <a:r>
              <a:rPr lang="ko-KR" altLang="ko-KR" sz="1400" cap="small" dirty="0">
                <a:latin typeface="+mn-ea"/>
              </a:rPr>
              <a:t>연결</a:t>
            </a:r>
            <a:endParaRPr lang="en-US" altLang="ko-KR" sz="1400" cap="small" dirty="0">
              <a:latin typeface="+mn-ea"/>
            </a:endParaRPr>
          </a:p>
          <a:p>
            <a:pPr>
              <a:tabLst>
                <a:tab pos="1473200" algn="l"/>
                <a:tab pos="2327275" algn="l"/>
              </a:tabLst>
            </a:pPr>
            <a:r>
              <a:rPr lang="en-US" altLang="ko-KR" sz="1400" dirty="0">
                <a:latin typeface="+mn-ea"/>
              </a:rPr>
              <a:t>2. </a:t>
            </a:r>
            <a:r>
              <a:rPr lang="ko-KR" altLang="ko-KR" sz="1400" dirty="0">
                <a:latin typeface="+mn-ea"/>
              </a:rPr>
              <a:t>초기 운용환경</a:t>
            </a:r>
            <a:r>
              <a:rPr lang="en-US" altLang="ko-KR" sz="1400" dirty="0">
                <a:latin typeface="+mn-ea"/>
              </a:rPr>
              <a:t>(IP</a:t>
            </a:r>
            <a:r>
              <a:rPr lang="ko-KR" altLang="en-US" sz="1400" dirty="0">
                <a:latin typeface="+mn-ea"/>
              </a:rPr>
              <a:t>설정</a:t>
            </a:r>
            <a:r>
              <a:rPr lang="en-US" altLang="ko-KR" sz="1400" dirty="0">
                <a:latin typeface="+mn-ea"/>
              </a:rPr>
              <a:t>,</a:t>
            </a:r>
            <a:r>
              <a:rPr lang="ko-KR" altLang="en-US" sz="1400" dirty="0">
                <a:latin typeface="+mn-ea"/>
              </a:rPr>
              <a:t>조회</a:t>
            </a:r>
            <a:r>
              <a:rPr lang="en-US" altLang="ko-KR" sz="1400" dirty="0">
                <a:latin typeface="+mn-ea"/>
              </a:rPr>
              <a:t>)</a:t>
            </a:r>
            <a:r>
              <a:rPr lang="ko-KR" altLang="ko-KR" sz="1400" dirty="0">
                <a:latin typeface="+mn-ea"/>
              </a:rPr>
              <a:t>을 위</a:t>
            </a:r>
            <a:r>
              <a:rPr lang="ko-KR" altLang="en-US" sz="1400" dirty="0">
                <a:latin typeface="+mn-ea"/>
              </a:rPr>
              <a:t>해</a:t>
            </a:r>
            <a:r>
              <a:rPr lang="ko-KR" altLang="ko-KR" sz="1400" dirty="0">
                <a:latin typeface="+mn-ea"/>
              </a:rPr>
              <a:t> 장치의</a:t>
            </a:r>
            <a:r>
              <a:rPr lang="en-US" altLang="ko-KR" sz="1400" dirty="0">
                <a:latin typeface="+mn-ea"/>
              </a:rPr>
              <a:t> MCU</a:t>
            </a:r>
            <a:r>
              <a:rPr lang="ko-KR" altLang="ko-KR" sz="1400" dirty="0">
                <a:latin typeface="+mn-ea"/>
              </a:rPr>
              <a:t> 전면에 위치한</a:t>
            </a:r>
            <a:r>
              <a:rPr lang="en-US" altLang="ko-KR" sz="1400" dirty="0">
                <a:latin typeface="+mn-ea"/>
              </a:rPr>
              <a:t> CIT </a:t>
            </a:r>
            <a:r>
              <a:rPr lang="ko-KR" altLang="ko-KR" sz="1400" dirty="0">
                <a:latin typeface="+mn-ea"/>
              </a:rPr>
              <a:t>포트를</a:t>
            </a:r>
            <a:r>
              <a:rPr lang="en-US" altLang="ko-KR" sz="1400" dirty="0">
                <a:latin typeface="+mn-ea"/>
              </a:rPr>
              <a:t> PC</a:t>
            </a:r>
            <a:r>
              <a:rPr lang="ko-KR" altLang="ko-KR" sz="1400" dirty="0">
                <a:latin typeface="+mn-ea"/>
              </a:rPr>
              <a:t>와</a:t>
            </a:r>
            <a:r>
              <a:rPr lang="en-US" altLang="ko-KR" sz="1400" dirty="0">
                <a:latin typeface="+mn-ea"/>
              </a:rPr>
              <a:t> RS-232C</a:t>
            </a:r>
            <a:r>
              <a:rPr lang="ko-KR" altLang="ko-KR" sz="1400" dirty="0">
                <a:latin typeface="+mn-ea"/>
              </a:rPr>
              <a:t>로 연결</a:t>
            </a:r>
            <a:endParaRPr lang="en-US" altLang="ko-KR" sz="1400" dirty="0">
              <a:latin typeface="+mn-ea"/>
            </a:endParaRPr>
          </a:p>
          <a:p>
            <a:pPr>
              <a:tabLst>
                <a:tab pos="1473200" algn="l"/>
                <a:tab pos="2327275" algn="l"/>
              </a:tabLst>
            </a:pPr>
            <a:r>
              <a:rPr lang="en-US" altLang="ko-KR" sz="1400" cap="small" dirty="0">
                <a:latin typeface="+mn-ea"/>
              </a:rPr>
              <a:t>3.  </a:t>
            </a:r>
            <a:r>
              <a:rPr lang="ko-KR" altLang="ko-KR" sz="1400" cap="small" dirty="0">
                <a:latin typeface="+mn-ea"/>
              </a:rPr>
              <a:t>속도 </a:t>
            </a:r>
            <a:r>
              <a:rPr lang="en-US" altLang="ko-KR" sz="1400" cap="small" dirty="0">
                <a:latin typeface="+mn-ea"/>
              </a:rPr>
              <a:t>19200, </a:t>
            </a:r>
            <a:r>
              <a:rPr lang="ko-KR" altLang="ko-KR" sz="1400" cap="small" dirty="0">
                <a:latin typeface="+mn-ea"/>
              </a:rPr>
              <a:t>흐름제어 없음</a:t>
            </a:r>
            <a:r>
              <a:rPr lang="en-US" altLang="ko-KR" sz="1400" cap="small" dirty="0">
                <a:latin typeface="+mn-ea"/>
              </a:rPr>
              <a:t> </a:t>
            </a:r>
            <a:r>
              <a:rPr lang="ko-KR" altLang="en-US" sz="1400" cap="small" dirty="0">
                <a:latin typeface="+mn-ea"/>
              </a:rPr>
              <a:t>접속</a:t>
            </a:r>
            <a:endParaRPr lang="en-US" altLang="ko-KR" sz="1400" dirty="0">
              <a:latin typeface="+mn-ea"/>
            </a:endParaRPr>
          </a:p>
        </p:txBody>
      </p:sp>
      <p:pic>
        <p:nvPicPr>
          <p:cNvPr id="18" name="그림 34" descr="UCM-120 CIT 연결도">
            <a:extLst>
              <a:ext uri="{FF2B5EF4-FFF2-40B4-BE49-F238E27FC236}">
                <a16:creationId xmlns:a16="http://schemas.microsoft.com/office/drawing/2014/main" id="{DE011D5D-115B-936E-7F33-0791D04AF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06" y="1772708"/>
            <a:ext cx="4730348" cy="1723968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19" name="Picture 9" descr="IMG_4728">
            <a:extLst>
              <a:ext uri="{FF2B5EF4-FFF2-40B4-BE49-F238E27FC236}">
                <a16:creationId xmlns:a16="http://schemas.microsoft.com/office/drawing/2014/main" id="{40BF9033-D995-2F5C-FADF-DD8AAC49E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3761" y="3781425"/>
            <a:ext cx="4027863" cy="215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8174182" y="135126"/>
            <a:ext cx="1731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/>
              <a:t>터미널 </a:t>
            </a:r>
            <a:r>
              <a:rPr lang="en-US" altLang="ko-KR" sz="1600" dirty="0"/>
              <a:t> </a:t>
            </a:r>
            <a:r>
              <a:rPr lang="ko-KR" altLang="en-US" sz="1600" dirty="0"/>
              <a:t>접속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A20BF601-945E-EE0E-BF45-3D3EF8B6F55E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5A28E4B0-5898-6855-66DF-9CDA9E2FE583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016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6E612A1C-353D-3E09-5736-7BAB1F0F7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2257" y="3903757"/>
            <a:ext cx="123843" cy="138133"/>
          </a:xfrm>
          <a:prstGeom prst="rect">
            <a:avLst/>
          </a:prstGeom>
        </p:spPr>
      </p:pic>
      <p:grpSp>
        <p:nvGrpSpPr>
          <p:cNvPr id="42" name="그룹 41"/>
          <p:cNvGrpSpPr/>
          <p:nvPr/>
        </p:nvGrpSpPr>
        <p:grpSpPr>
          <a:xfrm>
            <a:off x="404729" y="903836"/>
            <a:ext cx="4691146" cy="5363614"/>
            <a:chOff x="414254" y="1313411"/>
            <a:chExt cx="4322612" cy="5012574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4254" y="1313411"/>
              <a:ext cx="4322612" cy="5012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7" name="직선 연결선 16"/>
            <p:cNvCxnSpPr/>
            <p:nvPr/>
          </p:nvCxnSpPr>
          <p:spPr>
            <a:xfrm flipV="1">
              <a:off x="1554480" y="1712426"/>
              <a:ext cx="448887" cy="1"/>
            </a:xfrm>
            <a:prstGeom prst="line">
              <a:avLst/>
            </a:prstGeom>
            <a:ln w="15875">
              <a:solidFill>
                <a:srgbClr val="F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/>
            <p:cNvCxnSpPr/>
            <p:nvPr/>
          </p:nvCxnSpPr>
          <p:spPr>
            <a:xfrm flipV="1">
              <a:off x="1557251" y="4366958"/>
              <a:ext cx="2964873" cy="1"/>
            </a:xfrm>
            <a:prstGeom prst="line">
              <a:avLst/>
            </a:prstGeom>
            <a:ln w="15875">
              <a:solidFill>
                <a:srgbClr val="F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직사각형 9">
            <a:extLst>
              <a:ext uri="{FF2B5EF4-FFF2-40B4-BE49-F238E27FC236}">
                <a16:creationId xmlns:a16="http://schemas.microsoft.com/office/drawing/2014/main" id="{61903B71-7806-4AF1-A5AC-F1085609D9DD}"/>
              </a:ext>
            </a:extLst>
          </p:cNvPr>
          <p:cNvSpPr/>
          <p:nvPr/>
        </p:nvSpPr>
        <p:spPr bwMode="auto">
          <a:xfrm>
            <a:off x="5134705" y="1535833"/>
            <a:ext cx="4628593" cy="3939528"/>
          </a:xfrm>
          <a:prstGeom prst="rect">
            <a:avLst/>
          </a:prstGeom>
        </p:spPr>
        <p:txBody>
          <a:bodyPr wrap="square" lIns="91430" tIns="45714" rIns="91430" bIns="45714">
            <a:normAutofit/>
          </a:bodyPr>
          <a:lstStyle/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ⓐ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전면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MCU</a:t>
            </a: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defRPr/>
            </a:pP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ⓑ  콘솔접속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속도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19200bps ,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흐름제어 없음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</a:t>
            </a:r>
          </a:p>
          <a:p>
            <a:pPr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ⓒ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MCUServer login : root</a:t>
            </a:r>
          </a:p>
          <a:p>
            <a:pPr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ⓓ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password: wintek</a:t>
            </a:r>
          </a:p>
          <a:p>
            <a:pPr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defRPr/>
            </a:pP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ⓔ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ip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조회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 </a:t>
            </a:r>
            <a:r>
              <a:rPr lang="en-US" altLang="ko-KR" sz="12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ipconfg</a:t>
            </a:r>
          </a:p>
          <a:p>
            <a:pPr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ⓕ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ip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설정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 </a:t>
            </a:r>
            <a:r>
              <a:rPr lang="en-US" altLang="ko-KR" sz="12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ipconfig 192.168.5.100  255.255.255.0 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                </a:t>
            </a:r>
            <a:r>
              <a:rPr lang="en-US" altLang="ko-KR" sz="12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192.168.5.1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defRPr/>
            </a:pP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ⓖ 장치 후면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ethernet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포트와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PC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간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LAN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케이블로 연결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ⓗ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ping test :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설정된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ip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로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ping 192.168.5.100  enter</a:t>
            </a:r>
          </a:p>
          <a:p>
            <a:pPr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184562-C352-ACD5-24C0-EB5C149A776F}"/>
              </a:ext>
            </a:extLst>
          </p:cNvPr>
          <p:cNvSpPr txBox="1"/>
          <p:nvPr/>
        </p:nvSpPr>
        <p:spPr>
          <a:xfrm>
            <a:off x="120770" y="71350"/>
            <a:ext cx="4951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ko-KR" sz="1800" dirty="0">
                <a:latin typeface="+mn-ea"/>
              </a:rPr>
              <a:t>Part 1 : </a:t>
            </a:r>
            <a:r>
              <a:rPr lang="ko-KR" altLang="en-US" sz="1800" dirty="0">
                <a:latin typeface="+mn-ea"/>
              </a:rPr>
              <a:t>시스템 설정</a:t>
            </a:r>
            <a:endParaRPr lang="en-US" altLang="ko-KR" sz="1800" dirty="0">
              <a:latin typeface="+mn-ea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 flipH="1" flipV="1">
            <a:off x="2314575" y="1304926"/>
            <a:ext cx="2971800" cy="2295524"/>
          </a:xfrm>
          <a:prstGeom prst="line">
            <a:avLst/>
          </a:prstGeom>
          <a:ln w="15875">
            <a:solidFill>
              <a:srgbClr val="FE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 flipH="1">
            <a:off x="4972050" y="4041890"/>
            <a:ext cx="271376" cy="53860"/>
          </a:xfrm>
          <a:prstGeom prst="line">
            <a:avLst/>
          </a:prstGeom>
          <a:ln w="15875">
            <a:solidFill>
              <a:srgbClr val="FE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64439F85-BBAA-1BDC-B6B1-4F730E71B5F2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09B63732-8372-F44D-7585-C240C46BE80C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1CFF5C-4261-E10B-771D-0CD9D76F09D5}"/>
              </a:ext>
            </a:extLst>
          </p:cNvPr>
          <p:cNvSpPr txBox="1"/>
          <p:nvPr/>
        </p:nvSpPr>
        <p:spPr>
          <a:xfrm>
            <a:off x="7961745" y="140483"/>
            <a:ext cx="19442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/>
              <a:t>IP</a:t>
            </a:r>
            <a:r>
              <a:rPr lang="ko-KR" altLang="en-US" sz="1600" dirty="0"/>
              <a:t> 설정 및 조회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9D45C66-DB16-1521-F246-0F8A8E5FFE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4361" y="3899808"/>
            <a:ext cx="127384" cy="14208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25AFE528-C0A7-4998-1949-807E688B2B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1004" y="3899808"/>
            <a:ext cx="127384" cy="14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0897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8184562-C352-ACD5-24C0-EB5C149A776F}"/>
              </a:ext>
            </a:extLst>
          </p:cNvPr>
          <p:cNvSpPr txBox="1"/>
          <p:nvPr/>
        </p:nvSpPr>
        <p:spPr>
          <a:xfrm>
            <a:off x="120770" y="71350"/>
            <a:ext cx="4951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ko-KR" sz="1800" dirty="0">
                <a:latin typeface="+mn-ea"/>
              </a:rPr>
              <a:t>Part 2 : </a:t>
            </a:r>
            <a:r>
              <a:rPr lang="en-US" altLang="ko-KR" dirty="0">
                <a:latin typeface="+mn-ea"/>
              </a:rPr>
              <a:t>EMS</a:t>
            </a:r>
            <a:r>
              <a:rPr lang="ko-KR" altLang="en-US" dirty="0">
                <a:latin typeface="+mn-ea"/>
              </a:rPr>
              <a:t>노드 설정</a:t>
            </a:r>
            <a:endParaRPr lang="en-US" altLang="ko-KR" sz="1800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359237" y="1624529"/>
            <a:ext cx="3717636" cy="2208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r>
              <a:rPr lang="en-US" altLang="ko-KR" sz="1200" dirty="0"/>
              <a:t> ROOT</a:t>
            </a:r>
            <a:r>
              <a:rPr lang="ko-KR" altLang="en-US" sz="1200" dirty="0"/>
              <a:t>추가</a:t>
            </a:r>
            <a:r>
              <a:rPr lang="en-US" altLang="ko-KR" sz="1200" dirty="0"/>
              <a:t>/</a:t>
            </a:r>
            <a:r>
              <a:rPr lang="ko-KR" altLang="en-US" sz="1200" dirty="0"/>
              <a:t>변경</a:t>
            </a:r>
            <a:r>
              <a:rPr lang="en-US" altLang="ko-KR" sz="1200" dirty="0"/>
              <a:t>/</a:t>
            </a:r>
            <a:r>
              <a:rPr lang="ko-KR" altLang="en-US" sz="1200" dirty="0"/>
              <a:t>삭제 버튼 클릭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ROOT Type </a:t>
            </a:r>
            <a:r>
              <a:rPr lang="ko-KR" altLang="en-US" sz="1200" dirty="0"/>
              <a:t>선택 </a:t>
            </a:r>
            <a:r>
              <a:rPr lang="en-US" altLang="ko-KR" sz="1200" dirty="0"/>
              <a:t>(WTLAN-96G)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ko-KR" altLang="en-US" sz="1200" dirty="0"/>
              <a:t>시스템 </a:t>
            </a:r>
            <a:r>
              <a:rPr lang="en-US" altLang="ko-KR" sz="1200" dirty="0"/>
              <a:t>MCU  IP </a:t>
            </a:r>
            <a:r>
              <a:rPr lang="ko-KR" altLang="en-US" sz="1200" dirty="0"/>
              <a:t>입력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r>
              <a:rPr lang="en-US" altLang="ko-KR" sz="1200" dirty="0"/>
              <a:t>Desc </a:t>
            </a:r>
            <a:r>
              <a:rPr lang="ko-KR" altLang="en-US" sz="1200" dirty="0"/>
              <a:t>시스템 명칭입력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200" dirty="0"/>
              <a:t>⑤  추가 버튼 클릭</a:t>
            </a:r>
            <a:r>
              <a:rPr lang="en-US" altLang="ko-KR" sz="1200" dirty="0"/>
              <a:t> ( </a:t>
            </a:r>
            <a:r>
              <a:rPr lang="ko-KR" altLang="en-US" sz="1200" dirty="0"/>
              <a:t>노드 하단 추가됨</a:t>
            </a:r>
            <a:r>
              <a:rPr lang="en-US" altLang="ko-KR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200" dirty="0"/>
              <a:t>⑥  확인  종료 </a:t>
            </a:r>
            <a:r>
              <a:rPr lang="en-US" altLang="ko-KR" sz="1200" dirty="0"/>
              <a:t>EMS</a:t>
            </a:r>
            <a:r>
              <a:rPr lang="ko-KR" altLang="en-US" sz="1200" dirty="0"/>
              <a:t>접속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200" dirty="0"/>
              <a:t>⑦  좌측 노드 더블클릭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200" dirty="0"/>
              <a:t>⑧   </a:t>
            </a:r>
            <a:r>
              <a:rPr lang="en-US" altLang="ko-KR" sz="1200" dirty="0"/>
              <a:t>ID/PW  : root /wintek </a:t>
            </a:r>
            <a:r>
              <a:rPr lang="ko-KR" altLang="en-US" sz="1200" dirty="0"/>
              <a:t>입력  </a:t>
            </a:r>
            <a:r>
              <a:rPr lang="en-US" altLang="ko-KR" sz="1200" dirty="0"/>
              <a:t>ems </a:t>
            </a:r>
            <a:r>
              <a:rPr lang="ko-KR" altLang="en-US" sz="1200" dirty="0"/>
              <a:t>제어 시작</a:t>
            </a:r>
            <a:endParaRPr lang="en-US" altLang="ko-KR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730" y="848833"/>
            <a:ext cx="5866792" cy="5205743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3" name="TextBox 32"/>
          <p:cNvSpPr txBox="1"/>
          <p:nvPr/>
        </p:nvSpPr>
        <p:spPr>
          <a:xfrm>
            <a:off x="8386618" y="124105"/>
            <a:ext cx="1519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/>
              <a:t>노드 추가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67D266E8-EB70-6BE1-4A40-AED478CC9F99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ABD30E84-1B43-082D-5263-DD09FE846615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3B55FF25-EA44-3663-3C36-2D786CAA16A8}"/>
              </a:ext>
            </a:extLst>
          </p:cNvPr>
          <p:cNvSpPr/>
          <p:nvPr/>
        </p:nvSpPr>
        <p:spPr>
          <a:xfrm>
            <a:off x="1885571" y="5175404"/>
            <a:ext cx="953322" cy="28973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1884693" y="5027357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3B55FF25-EA44-3663-3C36-2D786CAA16A8}"/>
              </a:ext>
            </a:extLst>
          </p:cNvPr>
          <p:cNvSpPr/>
          <p:nvPr/>
        </p:nvSpPr>
        <p:spPr>
          <a:xfrm>
            <a:off x="3186288" y="2434856"/>
            <a:ext cx="1183694" cy="22328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4067911" y="229833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3B55FF25-EA44-3663-3C36-2D786CAA16A8}"/>
              </a:ext>
            </a:extLst>
          </p:cNvPr>
          <p:cNvSpPr/>
          <p:nvPr/>
        </p:nvSpPr>
        <p:spPr>
          <a:xfrm>
            <a:off x="4409032" y="2669665"/>
            <a:ext cx="779656" cy="19049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5131168" y="255351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3B55FF25-EA44-3663-3C36-2D786CAA16A8}"/>
              </a:ext>
            </a:extLst>
          </p:cNvPr>
          <p:cNvSpPr/>
          <p:nvPr/>
        </p:nvSpPr>
        <p:spPr>
          <a:xfrm>
            <a:off x="3154389" y="2829152"/>
            <a:ext cx="875351" cy="24365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7" name="타원 36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962126" y="275553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3B55FF25-EA44-3663-3C36-2D786CAA16A8}"/>
              </a:ext>
            </a:extLst>
          </p:cNvPr>
          <p:cNvSpPr/>
          <p:nvPr/>
        </p:nvSpPr>
        <p:spPr>
          <a:xfrm>
            <a:off x="4302706" y="3084335"/>
            <a:ext cx="450047" cy="254288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9" name="타원 38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4142340" y="3223366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B55FF25-EA44-3663-3C36-2D786CAA16A8}"/>
              </a:ext>
            </a:extLst>
          </p:cNvPr>
          <p:cNvSpPr/>
          <p:nvPr/>
        </p:nvSpPr>
        <p:spPr>
          <a:xfrm>
            <a:off x="5121413" y="3084334"/>
            <a:ext cx="386252" cy="23302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5078004" y="325526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987536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327" y="866775"/>
            <a:ext cx="8819804" cy="5318038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8184562-C352-ACD5-24C0-EB5C149A776F}"/>
              </a:ext>
            </a:extLst>
          </p:cNvPr>
          <p:cNvSpPr txBox="1"/>
          <p:nvPr/>
        </p:nvSpPr>
        <p:spPr>
          <a:xfrm>
            <a:off x="120770" y="71350"/>
            <a:ext cx="4951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ko-KR" sz="1800" dirty="0">
                <a:latin typeface="+mn-ea"/>
              </a:rPr>
              <a:t>Part 2 : </a:t>
            </a:r>
            <a:r>
              <a:rPr lang="en-US" altLang="ko-KR" dirty="0">
                <a:latin typeface="+mn-ea"/>
              </a:rPr>
              <a:t>EMS</a:t>
            </a:r>
            <a:r>
              <a:rPr lang="ko-KR" altLang="en-US" dirty="0">
                <a:latin typeface="+mn-ea"/>
              </a:rPr>
              <a:t>노드 설정</a:t>
            </a:r>
            <a:endParaRPr lang="en-US" altLang="ko-KR" sz="1800" dirty="0">
              <a:latin typeface="+mn-ea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9415" y="2903308"/>
            <a:ext cx="1298229" cy="145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TextBox 26"/>
          <p:cNvSpPr txBox="1"/>
          <p:nvPr/>
        </p:nvSpPr>
        <p:spPr>
          <a:xfrm>
            <a:off x="8257309" y="140483"/>
            <a:ext cx="1648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/>
              <a:t>노드 추가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3436601" y="3730109"/>
            <a:ext cx="1463221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+mn-ea"/>
              </a:rPr>
              <a:t>login : root</a:t>
            </a:r>
          </a:p>
          <a:p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+mn-ea"/>
              </a:rPr>
              <a:t>Passwd : wintek</a:t>
            </a:r>
            <a:endParaRPr lang="ko-KR" altLang="en-US" sz="1400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B37271E-A356-016D-CE4D-7351512A2E09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D3E9843-E8FE-D850-A82A-8AE4FD2D411F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cxnSp>
        <p:nvCxnSpPr>
          <p:cNvPr id="13" name="직선 화살표 연결선 12">
            <a:extLst>
              <a:ext uri="{FF2B5EF4-FFF2-40B4-BE49-F238E27FC236}">
                <a16:creationId xmlns:a16="http://schemas.microsoft.com/office/drawing/2014/main" id="{B46F129D-EBC6-1305-F4D7-E653F6E9BC1E}"/>
              </a:ext>
            </a:extLst>
          </p:cNvPr>
          <p:cNvCxnSpPr>
            <a:cxnSpLocks/>
          </p:cNvCxnSpPr>
          <p:nvPr/>
        </p:nvCxnSpPr>
        <p:spPr>
          <a:xfrm rot="16200000" flipV="1">
            <a:off x="3074800" y="3361879"/>
            <a:ext cx="407897" cy="39619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B55FF25-EA44-3663-3C36-2D786CAA16A8}"/>
              </a:ext>
            </a:extLst>
          </p:cNvPr>
          <p:cNvSpPr/>
          <p:nvPr/>
        </p:nvSpPr>
        <p:spPr>
          <a:xfrm>
            <a:off x="1460269" y="2814975"/>
            <a:ext cx="1580644" cy="168259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033549" y="2666929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8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B55FF25-EA44-3663-3C36-2D786CAA16A8}"/>
              </a:ext>
            </a:extLst>
          </p:cNvPr>
          <p:cNvSpPr/>
          <p:nvPr/>
        </p:nvSpPr>
        <p:spPr>
          <a:xfrm>
            <a:off x="942816" y="1489451"/>
            <a:ext cx="1608997" cy="44567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037093" y="187303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7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954446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8184562-C352-ACD5-24C0-EB5C149A776F}"/>
              </a:ext>
            </a:extLst>
          </p:cNvPr>
          <p:cNvSpPr txBox="1"/>
          <p:nvPr/>
        </p:nvSpPr>
        <p:spPr>
          <a:xfrm>
            <a:off x="120770" y="71350"/>
            <a:ext cx="4951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ko-KR" sz="1800" dirty="0">
                <a:latin typeface="+mn-ea"/>
              </a:rPr>
              <a:t>Part </a:t>
            </a:r>
            <a:r>
              <a:rPr lang="en-US" altLang="ko-KR" dirty="0">
                <a:latin typeface="+mn-ea"/>
              </a:rPr>
              <a:t>2</a:t>
            </a:r>
            <a:r>
              <a:rPr lang="en-US" altLang="ko-KR" sz="1800" dirty="0">
                <a:latin typeface="+mn-ea"/>
              </a:rPr>
              <a:t> : </a:t>
            </a:r>
            <a:r>
              <a:rPr lang="en-US" altLang="ko-KR" dirty="0">
                <a:latin typeface="+mn-ea"/>
              </a:rPr>
              <a:t>EMS</a:t>
            </a:r>
            <a:r>
              <a:rPr lang="ko-KR" altLang="en-US" dirty="0">
                <a:latin typeface="+mn-ea"/>
              </a:rPr>
              <a:t>노드 설정</a:t>
            </a:r>
            <a:endParaRPr lang="en-US" altLang="ko-KR" sz="1800" dirty="0">
              <a:latin typeface="+mn-ea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2480265" y="2047875"/>
            <a:ext cx="6901860" cy="4243976"/>
            <a:chOff x="522250" y="1499413"/>
            <a:chExt cx="6618289" cy="4274663"/>
          </a:xfrm>
        </p:grpSpPr>
        <p:pic>
          <p:nvPicPr>
            <p:cNvPr id="5123" name="Picture 3" descr="C:\Users\SVC\Desktop\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2250" y="1499413"/>
              <a:ext cx="6618289" cy="4213017"/>
            </a:xfrm>
            <a:prstGeom prst="rect">
              <a:avLst/>
            </a:prstGeom>
            <a:noFill/>
          </p:spPr>
        </p:pic>
        <p:sp>
          <p:nvSpPr>
            <p:cNvPr id="14" name="모서리가 둥근 직사각형 13"/>
            <p:cNvSpPr/>
            <p:nvPr/>
          </p:nvSpPr>
          <p:spPr>
            <a:xfrm>
              <a:off x="6522409" y="1880171"/>
              <a:ext cx="453743" cy="3893905"/>
            </a:xfrm>
            <a:prstGeom prst="roundRect">
              <a:avLst/>
            </a:prstGeom>
            <a:solidFill>
              <a:srgbClr val="FFFF00">
                <a:alpha val="20000"/>
              </a:srgbClr>
            </a:soli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</p:grpSp>
      <p:graphicFrame>
        <p:nvGraphicFramePr>
          <p:cNvPr id="18" name="표 25">
            <a:extLst>
              <a:ext uri="{FF2B5EF4-FFF2-40B4-BE49-F238E27FC236}">
                <a16:creationId xmlns:a16="http://schemas.microsoft.com/office/drawing/2014/main" id="{CED0954F-860C-CE25-BA48-AD1370E0D4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006613"/>
              </p:ext>
            </p:extLst>
          </p:nvPr>
        </p:nvGraphicFramePr>
        <p:xfrm>
          <a:off x="462097" y="677106"/>
          <a:ext cx="8977178" cy="90785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19003">
                  <a:extLst>
                    <a:ext uri="{9D8B030D-6E8A-4147-A177-3AD203B41FA5}">
                      <a16:colId xmlns:a16="http://schemas.microsoft.com/office/drawing/2014/main" val="3279035690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164">
                  <a:extLst>
                    <a:ext uri="{9D8B030D-6E8A-4147-A177-3AD203B41FA5}">
                      <a16:colId xmlns:a16="http://schemas.microsoft.com/office/drawing/2014/main" val="2866484951"/>
                    </a:ext>
                  </a:extLst>
                </a:gridCol>
                <a:gridCol w="38703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30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/>
                        <a:t>NO</a:t>
                      </a:r>
                      <a:endParaRPr lang="ko-KR" altLang="en-US" sz="1400" b="0" dirty="0"/>
                    </a:p>
                  </a:txBody>
                  <a:tcPr anchor="ctr"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관련 장치</a:t>
                      </a:r>
                    </a:p>
                  </a:txBody>
                  <a:tcPr anchor="ctr"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위   치 </a:t>
                      </a:r>
                    </a:p>
                  </a:txBody>
                  <a:tcP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내 용</a:t>
                      </a:r>
                    </a:p>
                  </a:txBody>
                  <a:tcP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2676"/>
                  </a:ext>
                </a:extLst>
              </a:tr>
              <a:tr h="3287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/>
                        <a:t>①</a:t>
                      </a: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MCU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ko-KR" altLang="en-US" sz="1200" baseline="0" dirty="0"/>
                        <a:t>클릭</a:t>
                      </a:r>
                      <a:endParaRPr lang="ko-KR" alt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 </a:t>
                      </a:r>
                      <a:r>
                        <a:rPr lang="ko-KR" altLang="en-US" sz="1200" dirty="0"/>
                        <a:t>파라메타 </a:t>
                      </a:r>
                      <a:r>
                        <a:rPr lang="en-US" altLang="ko-KR" sz="1200" dirty="0"/>
                        <a:t>&gt; Trap  &amp;Desc #1~4  </a:t>
                      </a:r>
                      <a:r>
                        <a:rPr lang="ko-KR" altLang="en-US" sz="1200" dirty="0"/>
                        <a:t>입력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 IP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ko-KR" altLang="en-US" sz="1200" baseline="0" dirty="0"/>
                        <a:t>미 입력 시 제어는 가능하나 경보 검출 않됨</a:t>
                      </a:r>
                      <a:endParaRPr lang="ko-KR" altLang="en-US" sz="12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29476"/>
                  </a:ext>
                </a:extLst>
              </a:tr>
              <a:tr h="1757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/>
                        <a:t>②</a:t>
                      </a: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Shelf Description  </a:t>
                      </a:r>
                      <a:r>
                        <a:rPr lang="ko-KR" altLang="en-US" sz="1200" dirty="0"/>
                        <a:t>입력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시스템 국소 위치 명칭 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8220364" y="140483"/>
            <a:ext cx="16856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/>
              <a:t>Trap -IP </a:t>
            </a:r>
            <a:r>
              <a:rPr lang="ko-KR" altLang="en-US" sz="1600" dirty="0"/>
              <a:t>설정</a:t>
            </a:r>
          </a:p>
        </p:txBody>
      </p:sp>
      <p:pic>
        <p:nvPicPr>
          <p:cNvPr id="5124" name="Picture 4" descr="C:\Users\SVC\Desktop\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492" y="2425900"/>
            <a:ext cx="5413833" cy="3682790"/>
          </a:xfrm>
          <a:prstGeom prst="rect">
            <a:avLst/>
          </a:prstGeom>
          <a:noFill/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C13044BA-3C36-E576-B252-39B06BDD9065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2441494D-1F64-F231-7CFE-22527D1B8261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cxnSp>
        <p:nvCxnSpPr>
          <p:cNvPr id="4" name="직선 화살표 연결선 3">
            <a:extLst>
              <a:ext uri="{FF2B5EF4-FFF2-40B4-BE49-F238E27FC236}">
                <a16:creationId xmlns:a16="http://schemas.microsoft.com/office/drawing/2014/main" id="{B46F129D-EBC6-1305-F4D7-E653F6E9BC1E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2761673" y="4287015"/>
            <a:ext cx="284722" cy="33428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>
            <a:extLst>
              <a:ext uri="{FF2B5EF4-FFF2-40B4-BE49-F238E27FC236}">
                <a16:creationId xmlns:a16="http://schemas.microsoft.com/office/drawing/2014/main" id="{3535468F-4359-853D-FBEF-12F39D560DB4}"/>
              </a:ext>
            </a:extLst>
          </p:cNvPr>
          <p:cNvSpPr/>
          <p:nvPr/>
        </p:nvSpPr>
        <p:spPr>
          <a:xfrm>
            <a:off x="1908716" y="4033099"/>
            <a:ext cx="2275358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제어할 </a:t>
            </a:r>
            <a:r>
              <a:rPr lang="en-US" altLang="ko-KR" sz="1050" dirty="0">
                <a:solidFill>
                  <a:schemeClr val="bg1"/>
                </a:solidFill>
              </a:rPr>
              <a:t>PC IP, </a:t>
            </a:r>
            <a:r>
              <a:rPr lang="ko-KR" altLang="en-US" sz="1050" dirty="0">
                <a:solidFill>
                  <a:schemeClr val="bg1"/>
                </a:solidFill>
              </a:rPr>
              <a:t>및 사용자 이름입력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3B55FF25-EA44-3663-3C36-2D786CAA16A8}"/>
              </a:ext>
            </a:extLst>
          </p:cNvPr>
          <p:cNvSpPr/>
          <p:nvPr/>
        </p:nvSpPr>
        <p:spPr>
          <a:xfrm>
            <a:off x="981803" y="4665040"/>
            <a:ext cx="4087825" cy="777523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1725205" y="4559525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4DE3FE56-8C04-4FF5-15EB-E489FBB3EAD3}"/>
              </a:ext>
            </a:extLst>
          </p:cNvPr>
          <p:cNvCxnSpPr>
            <a:cxnSpLocks/>
            <a:stCxn id="12" idx="1"/>
            <a:endCxn id="22" idx="3"/>
          </p:cNvCxnSpPr>
          <p:nvPr/>
        </p:nvCxnSpPr>
        <p:spPr>
          <a:xfrm flipH="1" flipV="1">
            <a:off x="3759201" y="5617751"/>
            <a:ext cx="597541" cy="160169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66F55623-1704-42D3-6C61-85CB969B1503}"/>
              </a:ext>
            </a:extLst>
          </p:cNvPr>
          <p:cNvSpPr/>
          <p:nvPr/>
        </p:nvSpPr>
        <p:spPr>
          <a:xfrm>
            <a:off x="4356742" y="5650962"/>
            <a:ext cx="1187887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셀프 명칭 입력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D17774B-02DF-305D-A843-C9190856E3FB}"/>
              </a:ext>
            </a:extLst>
          </p:cNvPr>
          <p:cNvSpPr/>
          <p:nvPr/>
        </p:nvSpPr>
        <p:spPr>
          <a:xfrm>
            <a:off x="615492" y="2587455"/>
            <a:ext cx="732623" cy="208994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1002483" y="5501319"/>
            <a:ext cx="2756718" cy="23286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CF939048-E283-6220-850F-08758FF648EF}"/>
              </a:ext>
            </a:extLst>
          </p:cNvPr>
          <p:cNvSpPr/>
          <p:nvPr/>
        </p:nvSpPr>
        <p:spPr>
          <a:xfrm>
            <a:off x="1833205" y="5681726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164375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8184562-C352-ACD5-24C0-EB5C149A776F}"/>
              </a:ext>
            </a:extLst>
          </p:cNvPr>
          <p:cNvSpPr txBox="1"/>
          <p:nvPr/>
        </p:nvSpPr>
        <p:spPr>
          <a:xfrm>
            <a:off x="120770" y="71350"/>
            <a:ext cx="4951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ko-KR" sz="1800" dirty="0">
                <a:latin typeface="+mn-ea"/>
              </a:rPr>
              <a:t>Part </a:t>
            </a:r>
            <a:r>
              <a:rPr lang="en-US" altLang="ko-KR" dirty="0">
                <a:latin typeface="+mn-ea"/>
              </a:rPr>
              <a:t>3</a:t>
            </a:r>
            <a:r>
              <a:rPr lang="en-US" altLang="ko-KR" sz="1800" dirty="0">
                <a:latin typeface="+mn-ea"/>
              </a:rPr>
              <a:t> : </a:t>
            </a:r>
            <a:r>
              <a:rPr lang="en-US" altLang="ko-KR" dirty="0">
                <a:latin typeface="+mn-ea"/>
              </a:rPr>
              <a:t>UNI Port</a:t>
            </a:r>
            <a:r>
              <a:rPr lang="ko-KR" altLang="en-US" dirty="0">
                <a:latin typeface="+mn-ea"/>
              </a:rPr>
              <a:t> 설정</a:t>
            </a:r>
            <a:endParaRPr lang="en-US" altLang="ko-KR" sz="1800" dirty="0"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71855" y="136354"/>
            <a:ext cx="2913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atin typeface="+mn-ea"/>
              </a:rPr>
              <a:t>Port </a:t>
            </a:r>
            <a:r>
              <a:rPr lang="ko-KR" altLang="en-US" sz="1600" dirty="0">
                <a:latin typeface="+mn-ea"/>
              </a:rPr>
              <a:t>회선정보 및 경보 활성화</a:t>
            </a:r>
            <a:endParaRPr lang="ko-KR" altLang="en-US" sz="1600" dirty="0"/>
          </a:p>
        </p:txBody>
      </p:sp>
      <p:graphicFrame>
        <p:nvGraphicFramePr>
          <p:cNvPr id="13" name="표 25">
            <a:extLst>
              <a:ext uri="{FF2B5EF4-FFF2-40B4-BE49-F238E27FC236}">
                <a16:creationId xmlns:a16="http://schemas.microsoft.com/office/drawing/2014/main" id="{CED0954F-860C-CE25-BA48-AD1370E0D4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400225"/>
              </p:ext>
            </p:extLst>
          </p:nvPr>
        </p:nvGraphicFramePr>
        <p:xfrm>
          <a:off x="462097" y="677106"/>
          <a:ext cx="8977178" cy="93261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19003">
                  <a:extLst>
                    <a:ext uri="{9D8B030D-6E8A-4147-A177-3AD203B41FA5}">
                      <a16:colId xmlns:a16="http://schemas.microsoft.com/office/drawing/2014/main" val="3279035690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164">
                  <a:extLst>
                    <a:ext uri="{9D8B030D-6E8A-4147-A177-3AD203B41FA5}">
                      <a16:colId xmlns:a16="http://schemas.microsoft.com/office/drawing/2014/main" val="2866484951"/>
                    </a:ext>
                  </a:extLst>
                </a:gridCol>
                <a:gridCol w="38703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30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/>
                        <a:t>NO</a:t>
                      </a:r>
                      <a:endParaRPr lang="ko-KR" altLang="en-US" sz="1400" b="0" dirty="0"/>
                    </a:p>
                  </a:txBody>
                  <a:tcPr anchor="ctr"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관련 장치</a:t>
                      </a:r>
                    </a:p>
                  </a:txBody>
                  <a:tcPr anchor="ctr"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위   치 </a:t>
                      </a:r>
                    </a:p>
                  </a:txBody>
                  <a:tcP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내 용</a:t>
                      </a:r>
                    </a:p>
                  </a:txBody>
                  <a:tcP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2676"/>
                  </a:ext>
                </a:extLst>
              </a:tr>
              <a:tr h="3287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/>
                        <a:t>①</a:t>
                      </a: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RIU-16 </a:t>
                      </a:r>
                      <a:r>
                        <a:rPr lang="ko-KR" altLang="en-US" sz="1200" dirty="0"/>
                        <a:t>클릭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Description RT </a:t>
                      </a:r>
                      <a:r>
                        <a:rPr lang="ko-KR" altLang="en-US" sz="1200" dirty="0"/>
                        <a:t>입력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회선정보입력  </a:t>
                      </a:r>
                      <a:r>
                        <a:rPr lang="en-US" altLang="ko-KR" sz="1200" dirty="0"/>
                        <a:t>(981241804) </a:t>
                      </a:r>
                      <a:r>
                        <a:rPr lang="ko-KR" altLang="en-US" sz="1200" dirty="0"/>
                        <a:t>우면동 </a:t>
                      </a:r>
                      <a:r>
                        <a:rPr lang="ko-KR" altLang="en-US" sz="1200" baseline="0" dirty="0"/>
                        <a:t> </a:t>
                      </a:r>
                      <a:r>
                        <a:rPr lang="en-US" altLang="ko-KR" sz="1200" baseline="0" dirty="0"/>
                        <a:t>11</a:t>
                      </a:r>
                      <a:r>
                        <a:rPr lang="ko-KR" altLang="en-US" sz="1200" baseline="0" dirty="0"/>
                        <a:t>번 카메라</a:t>
                      </a:r>
                      <a:endParaRPr lang="ko-KR" altLang="en-US" sz="12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29476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/>
                        <a:t>②</a:t>
                      </a: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Monitering  &gt; ENA</a:t>
                      </a:r>
                      <a:r>
                        <a:rPr lang="en-US" altLang="ko-KR" sz="1200" baseline="0" dirty="0"/>
                        <a:t>  </a:t>
                      </a:r>
                      <a:r>
                        <a:rPr lang="ko-KR" altLang="en-US" sz="1200" dirty="0"/>
                        <a:t>활성화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회선에 대한 경보 활성화 </a:t>
                      </a:r>
                      <a:r>
                        <a:rPr lang="en-US" altLang="ko-KR" sz="1200" dirty="0"/>
                        <a:t>/</a:t>
                      </a:r>
                      <a:r>
                        <a:rPr lang="ko-KR" altLang="en-US" sz="1200" dirty="0"/>
                        <a:t>비활성화 선택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6" name="그룹 15"/>
          <p:cNvGrpSpPr/>
          <p:nvPr/>
        </p:nvGrpSpPr>
        <p:grpSpPr>
          <a:xfrm>
            <a:off x="470490" y="1981200"/>
            <a:ext cx="6901860" cy="4182773"/>
            <a:chOff x="522250" y="1499413"/>
            <a:chExt cx="6618289" cy="4213017"/>
          </a:xfrm>
        </p:grpSpPr>
        <p:pic>
          <p:nvPicPr>
            <p:cNvPr id="17" name="Picture 3" descr="C:\Users\SVC\Desktop\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2250" y="1499413"/>
              <a:ext cx="6618289" cy="4213017"/>
            </a:xfrm>
            <a:prstGeom prst="rect">
              <a:avLst/>
            </a:prstGeom>
            <a:noFill/>
          </p:spPr>
        </p:pic>
        <p:sp>
          <p:nvSpPr>
            <p:cNvPr id="21" name="모서리가 둥근 직사각형 20"/>
            <p:cNvSpPr/>
            <p:nvPr/>
          </p:nvSpPr>
          <p:spPr>
            <a:xfrm>
              <a:off x="759073" y="1793827"/>
              <a:ext cx="453743" cy="3893905"/>
            </a:xfrm>
            <a:prstGeom prst="roundRect">
              <a:avLst/>
            </a:prstGeom>
            <a:solidFill>
              <a:srgbClr val="FFFF00">
                <a:alpha val="20000"/>
              </a:srgbClr>
            </a:soli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</p:grpSp>
      <p:pic>
        <p:nvPicPr>
          <p:cNvPr id="6146" name="Picture 2" descr="C:\Users\SVC\Desktop\개통절차\수정폴더\96g\rtr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8833" y="2352675"/>
            <a:ext cx="5193494" cy="3600450"/>
          </a:xfrm>
          <a:prstGeom prst="rect">
            <a:avLst/>
          </a:prstGeom>
          <a:noFill/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785B370A-B795-2A22-D686-5089CBF7EA96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4E64211F-213F-322E-8877-0522C1A63271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cxnSp>
        <p:nvCxnSpPr>
          <p:cNvPr id="4" name="직선 화살표 연결선 3">
            <a:extLst>
              <a:ext uri="{FF2B5EF4-FFF2-40B4-BE49-F238E27FC236}">
                <a16:creationId xmlns:a16="http://schemas.microsoft.com/office/drawing/2014/main" id="{BDD3EBA4-8641-1E66-D44A-FFDF639B0BA5}"/>
              </a:ext>
            </a:extLst>
          </p:cNvPr>
          <p:cNvCxnSpPr>
            <a:cxnSpLocks/>
          </p:cNvCxnSpPr>
          <p:nvPr/>
        </p:nvCxnSpPr>
        <p:spPr>
          <a:xfrm>
            <a:off x="3728833" y="3221251"/>
            <a:ext cx="320389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>
            <a:extLst>
              <a:ext uri="{FF2B5EF4-FFF2-40B4-BE49-F238E27FC236}">
                <a16:creationId xmlns:a16="http://schemas.microsoft.com/office/drawing/2014/main" id="{E57C3501-5E5A-6CAB-48D5-36A95D897C6D}"/>
              </a:ext>
            </a:extLst>
          </p:cNvPr>
          <p:cNvSpPr/>
          <p:nvPr/>
        </p:nvSpPr>
        <p:spPr>
          <a:xfrm>
            <a:off x="1128165" y="3013502"/>
            <a:ext cx="2600668" cy="415498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회선정보 입력</a:t>
            </a:r>
            <a:endParaRPr lang="en-US" altLang="ko-KR" sz="1050" dirty="0">
              <a:solidFill>
                <a:schemeClr val="bg1"/>
              </a:solidFill>
            </a:endParaRPr>
          </a:p>
          <a:p>
            <a:r>
              <a:rPr lang="ko-KR" altLang="en-US" sz="1050" dirty="0">
                <a:solidFill>
                  <a:schemeClr val="bg1"/>
                </a:solidFill>
              </a:rPr>
              <a:t>경보감시 활성화 </a:t>
            </a:r>
            <a:r>
              <a:rPr lang="en-US" altLang="ko-KR" sz="1050" dirty="0">
                <a:solidFill>
                  <a:schemeClr val="bg1"/>
                </a:solidFill>
              </a:rPr>
              <a:t>COT</a:t>
            </a:r>
            <a:r>
              <a:rPr lang="ko-KR" altLang="en-US" sz="1050" dirty="0">
                <a:solidFill>
                  <a:schemeClr val="bg1"/>
                </a:solidFill>
              </a:rPr>
              <a:t>포트</a:t>
            </a:r>
            <a:r>
              <a:rPr lang="en-US" altLang="ko-KR" sz="1050" dirty="0">
                <a:solidFill>
                  <a:schemeClr val="bg1"/>
                </a:solidFill>
              </a:rPr>
              <a:t>(Monitering)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B24AFD6-29F5-FDD9-F9D0-08BD21E97B38}"/>
              </a:ext>
            </a:extLst>
          </p:cNvPr>
          <p:cNvSpPr/>
          <p:nvPr/>
        </p:nvSpPr>
        <p:spPr>
          <a:xfrm>
            <a:off x="3728833" y="2581512"/>
            <a:ext cx="732623" cy="208994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A58C1C47-FDB5-F97E-96F2-68756A3A536F}"/>
              </a:ext>
            </a:extLst>
          </p:cNvPr>
          <p:cNvSpPr/>
          <p:nvPr/>
        </p:nvSpPr>
        <p:spPr>
          <a:xfrm>
            <a:off x="4049222" y="2969966"/>
            <a:ext cx="2324102" cy="103611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F3670A51-4BB8-6C95-E272-4AF43660714E}"/>
              </a:ext>
            </a:extLst>
          </p:cNvPr>
          <p:cNvSpPr/>
          <p:nvPr/>
        </p:nvSpPr>
        <p:spPr>
          <a:xfrm>
            <a:off x="3987144" y="336096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DA36BC92-2F85-C8FD-AF13-285C8EF56470}"/>
              </a:ext>
            </a:extLst>
          </p:cNvPr>
          <p:cNvSpPr/>
          <p:nvPr/>
        </p:nvSpPr>
        <p:spPr>
          <a:xfrm>
            <a:off x="4095144" y="4250562"/>
            <a:ext cx="2324102" cy="103611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472F3067-6D31-BD83-4B7B-28D2D40764E2}"/>
              </a:ext>
            </a:extLst>
          </p:cNvPr>
          <p:cNvSpPr/>
          <p:nvPr/>
        </p:nvSpPr>
        <p:spPr>
          <a:xfrm>
            <a:off x="1128165" y="4415397"/>
            <a:ext cx="2600668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경보감시 활성화 </a:t>
            </a:r>
            <a:r>
              <a:rPr lang="en-US" altLang="ko-KR" sz="1050" dirty="0">
                <a:solidFill>
                  <a:schemeClr val="bg1"/>
                </a:solidFill>
              </a:rPr>
              <a:t>RT</a:t>
            </a:r>
            <a:r>
              <a:rPr lang="ko-KR" altLang="en-US" sz="1050" dirty="0">
                <a:solidFill>
                  <a:schemeClr val="bg1"/>
                </a:solidFill>
              </a:rPr>
              <a:t>포트</a:t>
            </a:r>
            <a:r>
              <a:rPr lang="en-US" altLang="ko-KR" sz="1050" dirty="0">
                <a:solidFill>
                  <a:schemeClr val="bg1"/>
                </a:solidFill>
              </a:rPr>
              <a:t>(Monitering)</a:t>
            </a: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ABB5D698-E139-9A49-9BDB-D17885770C1E}"/>
              </a:ext>
            </a:extLst>
          </p:cNvPr>
          <p:cNvSpPr/>
          <p:nvPr/>
        </p:nvSpPr>
        <p:spPr>
          <a:xfrm>
            <a:off x="3987144" y="4762856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0205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7">
            <a:extLst>
              <a:ext uri="{FF2B5EF4-FFF2-40B4-BE49-F238E27FC236}">
                <a16:creationId xmlns:a16="http://schemas.microsoft.com/office/drawing/2014/main" id="{007D39AE-131E-ACBE-8EBE-4CBF93225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3667" y="1910617"/>
            <a:ext cx="1106862" cy="849370"/>
          </a:xfrm>
          <a:prstGeom prst="ellipse">
            <a:avLst/>
          </a:prstGeom>
          <a:gradFill flip="none" rotWithShape="1">
            <a:gsLst>
              <a:gs pos="77000">
                <a:schemeClr val="bg1">
                  <a:alpha val="30000"/>
                </a:schemeClr>
              </a:gs>
              <a:gs pos="100000">
                <a:srgbClr val="FF9900">
                  <a:alpha val="60001"/>
                </a:srgbClr>
              </a:gs>
            </a:gsLst>
            <a:path path="shape">
              <a:fillToRect l="50000" t="50000" r="50000" b="50000"/>
            </a:path>
            <a:tileRect/>
          </a:gra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5000"/>
              </a:spcBef>
              <a:buFont typeface="Webdings" pitchFamily="18" charset="2"/>
              <a:buNone/>
            </a:pPr>
            <a:endParaRPr lang="ko-KR" altLang="en-US" sz="2116" b="1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09" name="Oval 7">
            <a:extLst>
              <a:ext uri="{FF2B5EF4-FFF2-40B4-BE49-F238E27FC236}">
                <a16:creationId xmlns:a16="http://schemas.microsoft.com/office/drawing/2014/main" id="{5B9B7A2D-6A3F-F989-1C70-6152A0C0A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5624" y="1933662"/>
            <a:ext cx="1106862" cy="849370"/>
          </a:xfrm>
          <a:prstGeom prst="ellipse">
            <a:avLst/>
          </a:prstGeom>
          <a:gradFill flip="none" rotWithShape="1">
            <a:gsLst>
              <a:gs pos="77000">
                <a:schemeClr val="bg1">
                  <a:alpha val="30000"/>
                </a:schemeClr>
              </a:gs>
              <a:gs pos="100000">
                <a:srgbClr val="FF9900">
                  <a:alpha val="60001"/>
                </a:srgbClr>
              </a:gs>
            </a:gsLst>
            <a:path path="shape">
              <a:fillToRect l="50000" t="50000" r="50000" b="50000"/>
            </a:path>
            <a:tileRect/>
          </a:gra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5000"/>
              </a:spcBef>
              <a:buFont typeface="Webdings" pitchFamily="18" charset="2"/>
              <a:buNone/>
            </a:pPr>
            <a:endParaRPr lang="ko-KR" altLang="en-US" sz="2116" b="1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393" name="모서리가 둥근 직사각형 302">
            <a:extLst>
              <a:ext uri="{FF2B5EF4-FFF2-40B4-BE49-F238E27FC236}">
                <a16:creationId xmlns:a16="http://schemas.microsoft.com/office/drawing/2014/main" id="{C9739F96-33B2-1D23-5072-AD2B188C7F81}"/>
              </a:ext>
            </a:extLst>
          </p:cNvPr>
          <p:cNvSpPr/>
          <p:nvPr/>
        </p:nvSpPr>
        <p:spPr>
          <a:xfrm>
            <a:off x="4818161" y="1945152"/>
            <a:ext cx="2655997" cy="1098367"/>
          </a:xfrm>
          <a:prstGeom prst="roundRect">
            <a:avLst/>
          </a:prstGeom>
          <a:solidFill>
            <a:schemeClr val="accent5">
              <a:alpha val="10000"/>
            </a:schemeClr>
          </a:solidFill>
          <a:ln w="6350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46" dirty="0"/>
          </a:p>
        </p:txBody>
      </p:sp>
      <p:sp>
        <p:nvSpPr>
          <p:cNvPr id="338" name="Line 310">
            <a:extLst>
              <a:ext uri="{FF2B5EF4-FFF2-40B4-BE49-F238E27FC236}">
                <a16:creationId xmlns:a16="http://schemas.microsoft.com/office/drawing/2014/main" id="{4110D453-400B-E00F-2AB5-EC5004DCC74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15028" y="5802325"/>
            <a:ext cx="1915214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 dirty="0"/>
          </a:p>
        </p:txBody>
      </p:sp>
      <p:sp>
        <p:nvSpPr>
          <p:cNvPr id="337" name="Line 310">
            <a:extLst>
              <a:ext uri="{FF2B5EF4-FFF2-40B4-BE49-F238E27FC236}">
                <a16:creationId xmlns:a16="http://schemas.microsoft.com/office/drawing/2014/main" id="{0786760E-39C9-426F-AD5D-644E84B677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600904" y="4899520"/>
            <a:ext cx="1915214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650F5D-2F06-8F8F-4EB5-A875B8657B6A}"/>
              </a:ext>
            </a:extLst>
          </p:cNvPr>
          <p:cNvSpPr txBox="1"/>
          <p:nvPr/>
        </p:nvSpPr>
        <p:spPr>
          <a:xfrm>
            <a:off x="140194" y="55078"/>
            <a:ext cx="25138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1-1.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전용회선구성도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ABDB0B84-217C-75F7-2E50-52398B89B4FC}"/>
              </a:ext>
            </a:extLst>
          </p:cNvPr>
          <p:cNvGrpSpPr/>
          <p:nvPr/>
        </p:nvGrpSpPr>
        <p:grpSpPr>
          <a:xfrm>
            <a:off x="7589968" y="45037"/>
            <a:ext cx="2236926" cy="523220"/>
            <a:chOff x="326982" y="1814"/>
            <a:chExt cx="2236926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9287A8A-468A-2145-0A9F-F428B05CB175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latin typeface="KoPub바탕체 Bold" pitchFamily="18" charset="-127"/>
                  <a:ea typeface="KoPub바탕체 Bold" pitchFamily="18" charset="-127"/>
                </a:rPr>
                <a:t>1.</a:t>
              </a:r>
              <a:endParaRPr lang="ko-KR" altLang="en-US" sz="2800" b="1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82DD66C-1492-6DCD-A5DC-02E2B2254BAD}"/>
                </a:ext>
              </a:extLst>
            </p:cNvPr>
            <p:cNvSpPr txBox="1"/>
            <p:nvPr/>
          </p:nvSpPr>
          <p:spPr>
            <a:xfrm>
              <a:off x="665631" y="124618"/>
              <a:ext cx="18982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>
                  <a:solidFill>
                    <a:schemeClr val="accent6">
                      <a:lumMod val="75000"/>
                    </a:schemeClr>
                  </a:solidFill>
                  <a:latin typeface="KoPub바탕체 Bold" pitchFamily="18" charset="-127"/>
                  <a:ea typeface="KoPub바탕체 Bold" pitchFamily="18" charset="-127"/>
                </a:rPr>
                <a:t>네트워크 구성표준</a:t>
              </a:r>
            </a:p>
          </p:txBody>
        </p:sp>
      </p:grpSp>
      <p:sp>
        <p:nvSpPr>
          <p:cNvPr id="10" name="Text Box 20">
            <a:extLst>
              <a:ext uri="{FF2B5EF4-FFF2-40B4-BE49-F238E27FC236}">
                <a16:creationId xmlns:a16="http://schemas.microsoft.com/office/drawing/2014/main" id="{F58ECBA6-4FDA-E672-BDA4-8B90E19986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4484" y="6457752"/>
            <a:ext cx="390556" cy="26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974" tIns="52488" rIns="104974" bIns="52488">
            <a:spAutoFit/>
          </a:bodyPr>
          <a:lstStyle/>
          <a:p>
            <a:pPr algn="ctr"/>
            <a:r>
              <a:rPr lang="en-US" altLang="ko-KR" sz="1050" dirty="0">
                <a:solidFill>
                  <a:srgbClr val="404040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2D5C40EA-D5D8-8A48-DF7F-5A4F08FED56D}"/>
              </a:ext>
            </a:extLst>
          </p:cNvPr>
          <p:cNvSpPr/>
          <p:nvPr/>
        </p:nvSpPr>
        <p:spPr>
          <a:xfrm>
            <a:off x="2825029" y="2200995"/>
            <a:ext cx="2166286" cy="289866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222" dirty="0"/>
          </a:p>
        </p:txBody>
      </p: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10845CF5-640F-152F-B289-23C1292D762C}"/>
              </a:ext>
            </a:extLst>
          </p:cNvPr>
          <p:cNvGrpSpPr/>
          <p:nvPr/>
        </p:nvGrpSpPr>
        <p:grpSpPr>
          <a:xfrm>
            <a:off x="553476" y="1941563"/>
            <a:ext cx="2041523" cy="1063519"/>
            <a:chOff x="785842" y="1037245"/>
            <a:chExt cx="2292530" cy="1117967"/>
          </a:xfrm>
        </p:grpSpPr>
        <p:sp>
          <p:nvSpPr>
            <p:cNvPr id="168" name="Line 313">
              <a:extLst>
                <a:ext uri="{FF2B5EF4-FFF2-40B4-BE49-F238E27FC236}">
                  <a16:creationId xmlns:a16="http://schemas.microsoft.com/office/drawing/2014/main" id="{2CD31B0F-06A6-96CD-45D5-AA95D2584B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60599" y="1491325"/>
              <a:ext cx="1521" cy="460872"/>
            </a:xfrm>
            <a:prstGeom prst="line">
              <a:avLst/>
            </a:prstGeom>
            <a:noFill/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 dirty="0"/>
            </a:p>
          </p:txBody>
        </p:sp>
        <p:sp>
          <p:nvSpPr>
            <p:cNvPr id="169" name="Text Box 316">
              <a:extLst>
                <a:ext uri="{FF2B5EF4-FFF2-40B4-BE49-F238E27FC236}">
                  <a16:creationId xmlns:a16="http://schemas.microsoft.com/office/drawing/2014/main" id="{F6DCFD69-B54B-F97B-DDB6-D30005CDEF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842" y="1283627"/>
              <a:ext cx="668195" cy="226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ko-KR" altLang="en-US" sz="800" dirty="0">
                  <a:latin typeface="+mn-ea"/>
                </a:rPr>
                <a:t>연계서버</a:t>
              </a:r>
            </a:p>
          </p:txBody>
        </p:sp>
        <p:sp>
          <p:nvSpPr>
            <p:cNvPr id="170" name="Text Box 319">
              <a:extLst>
                <a:ext uri="{FF2B5EF4-FFF2-40B4-BE49-F238E27FC236}">
                  <a16:creationId xmlns:a16="http://schemas.microsoft.com/office/drawing/2014/main" id="{041A28FA-E1C6-1D13-DFC6-77670A7B08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8883" y="1126863"/>
              <a:ext cx="396381" cy="23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846" dirty="0">
                  <a:latin typeface="+mn-ea"/>
                </a:rPr>
                <a:t>B/B</a:t>
              </a:r>
              <a:endParaRPr lang="ko-KR" altLang="en-US" sz="846" dirty="0">
                <a:latin typeface="+mn-ea"/>
              </a:endParaRPr>
            </a:p>
          </p:txBody>
        </p:sp>
        <p:sp>
          <p:nvSpPr>
            <p:cNvPr id="171" name="Text Box 321">
              <a:extLst>
                <a:ext uri="{FF2B5EF4-FFF2-40B4-BE49-F238E27FC236}">
                  <a16:creationId xmlns:a16="http://schemas.microsoft.com/office/drawing/2014/main" id="{4C8EE047-2410-6F0A-0B8C-59F9ABB6A6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0730" y="1941949"/>
              <a:ext cx="644930" cy="213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846" dirty="0">
                  <a:latin typeface="+mn-ea"/>
                </a:rPr>
                <a:t>VMS</a:t>
              </a:r>
              <a:r>
                <a:rPr lang="ko-KR" altLang="en-US" sz="846" dirty="0">
                  <a:latin typeface="+mn-ea"/>
                </a:rPr>
                <a:t>서버</a:t>
              </a:r>
            </a:p>
          </p:txBody>
        </p:sp>
        <p:sp>
          <p:nvSpPr>
            <p:cNvPr id="172" name="Line 310">
              <a:extLst>
                <a:ext uri="{FF2B5EF4-FFF2-40B4-BE49-F238E27FC236}">
                  <a16:creationId xmlns:a16="http://schemas.microsoft.com/office/drawing/2014/main" id="{FAFE599E-0E06-AEE4-7A7A-C6717B39F6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65154" y="1476968"/>
              <a:ext cx="1913218" cy="2"/>
            </a:xfrm>
            <a:prstGeom prst="line">
              <a:avLst/>
            </a:prstGeom>
            <a:noFill/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 dirty="0"/>
            </a:p>
          </p:txBody>
        </p:sp>
        <p:sp>
          <p:nvSpPr>
            <p:cNvPr id="173" name="Line 312">
              <a:extLst>
                <a:ext uri="{FF2B5EF4-FFF2-40B4-BE49-F238E27FC236}">
                  <a16:creationId xmlns:a16="http://schemas.microsoft.com/office/drawing/2014/main" id="{CAF2A07D-2603-7839-B9A3-B5BDCA18E2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10108" y="1251250"/>
              <a:ext cx="0" cy="236881"/>
            </a:xfrm>
            <a:prstGeom prst="line">
              <a:avLst/>
            </a:prstGeom>
            <a:noFill/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 dirty="0"/>
            </a:p>
          </p:txBody>
        </p:sp>
        <p:grpSp>
          <p:nvGrpSpPr>
            <p:cNvPr id="174" name="그룹 173">
              <a:extLst>
                <a:ext uri="{FF2B5EF4-FFF2-40B4-BE49-F238E27FC236}">
                  <a16:creationId xmlns:a16="http://schemas.microsoft.com/office/drawing/2014/main" id="{7031341D-87FE-42B3-B572-4490D0DF4827}"/>
                </a:ext>
              </a:extLst>
            </p:cNvPr>
            <p:cNvGrpSpPr/>
            <p:nvPr/>
          </p:nvGrpSpPr>
          <p:grpSpPr>
            <a:xfrm>
              <a:off x="1938909" y="1332763"/>
              <a:ext cx="328896" cy="290444"/>
              <a:chOff x="4657720" y="1841487"/>
              <a:chExt cx="714379" cy="357191"/>
            </a:xfrm>
          </p:grpSpPr>
          <p:pic>
            <p:nvPicPr>
              <p:cNvPr id="180" name="Picture 10">
                <a:extLst>
                  <a:ext uri="{FF2B5EF4-FFF2-40B4-BE49-F238E27FC236}">
                    <a16:creationId xmlns:a16="http://schemas.microsoft.com/office/drawing/2014/main" id="{EEAE6398-C700-D2A6-BF0F-3E3099E08E21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657720" y="1841487"/>
                <a:ext cx="714379" cy="357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1" name="Picture 13">
                <a:extLst>
                  <a:ext uri="{FF2B5EF4-FFF2-40B4-BE49-F238E27FC236}">
                    <a16:creationId xmlns:a16="http://schemas.microsoft.com/office/drawing/2014/main" id="{5226BC29-433F-A1DE-E057-B3351F08840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729158" y="1984363"/>
                <a:ext cx="428628" cy="1428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75" name="그림 230">
              <a:extLst>
                <a:ext uri="{FF2B5EF4-FFF2-40B4-BE49-F238E27FC236}">
                  <a16:creationId xmlns:a16="http://schemas.microsoft.com/office/drawing/2014/main" id="{50D83A99-ACFD-A6D2-FD51-2CAE4F2E7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81697" y="1037245"/>
              <a:ext cx="266182" cy="3150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6" name="Text Box 316">
              <a:extLst>
                <a:ext uri="{FF2B5EF4-FFF2-40B4-BE49-F238E27FC236}">
                  <a16:creationId xmlns:a16="http://schemas.microsoft.com/office/drawing/2014/main" id="{7496C185-250C-7488-04BF-1296A6C7A1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2348" y="1936162"/>
              <a:ext cx="782708" cy="213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846" dirty="0">
                  <a:latin typeface="+mn-ea"/>
                </a:rPr>
                <a:t>Storge </a:t>
              </a:r>
              <a:r>
                <a:rPr lang="ko-KR" altLang="en-US" sz="846" dirty="0">
                  <a:latin typeface="+mn-ea"/>
                </a:rPr>
                <a:t>서버</a:t>
              </a:r>
            </a:p>
          </p:txBody>
        </p:sp>
        <p:pic>
          <p:nvPicPr>
            <p:cNvPr id="177" name="그림 230">
              <a:extLst>
                <a:ext uri="{FF2B5EF4-FFF2-40B4-BE49-F238E27FC236}">
                  <a16:creationId xmlns:a16="http://schemas.microsoft.com/office/drawing/2014/main" id="{D1CCC0B1-CF1E-6AC4-4D6B-1073C51B14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33090" y="1691461"/>
              <a:ext cx="266182" cy="3150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8" name="Line 313">
              <a:extLst>
                <a:ext uri="{FF2B5EF4-FFF2-40B4-BE49-F238E27FC236}">
                  <a16:creationId xmlns:a16="http://schemas.microsoft.com/office/drawing/2014/main" id="{0C81050D-1516-1E8F-F9C7-89F947B0B5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66215" y="1479966"/>
              <a:ext cx="1521" cy="460872"/>
            </a:xfrm>
            <a:prstGeom prst="line">
              <a:avLst/>
            </a:prstGeom>
            <a:noFill/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 dirty="0"/>
            </a:p>
          </p:txBody>
        </p:sp>
        <p:pic>
          <p:nvPicPr>
            <p:cNvPr id="179" name="그림 230">
              <a:extLst>
                <a:ext uri="{FF2B5EF4-FFF2-40B4-BE49-F238E27FC236}">
                  <a16:creationId xmlns:a16="http://schemas.microsoft.com/office/drawing/2014/main" id="{331E1BB5-8848-332D-EEB3-C7D7B8D80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30576" y="1689161"/>
              <a:ext cx="266182" cy="3150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4" name="그룹 75">
            <a:extLst>
              <a:ext uri="{FF2B5EF4-FFF2-40B4-BE49-F238E27FC236}">
                <a16:creationId xmlns:a16="http://schemas.microsoft.com/office/drawing/2014/main" id="{7B8F47E6-718C-13A0-164C-CF7FF7465D46}"/>
              </a:ext>
            </a:extLst>
          </p:cNvPr>
          <p:cNvGrpSpPr>
            <a:grpSpLocks/>
          </p:cNvGrpSpPr>
          <p:nvPr/>
        </p:nvGrpSpPr>
        <p:grpSpPr bwMode="auto">
          <a:xfrm>
            <a:off x="3830381" y="2151180"/>
            <a:ext cx="128669" cy="104394"/>
            <a:chOff x="6286512" y="3952861"/>
            <a:chExt cx="185726" cy="190518"/>
          </a:xfrm>
        </p:grpSpPr>
        <p:sp>
          <p:nvSpPr>
            <p:cNvPr id="131" name="타원 130">
              <a:extLst>
                <a:ext uri="{FF2B5EF4-FFF2-40B4-BE49-F238E27FC236}">
                  <a16:creationId xmlns:a16="http://schemas.microsoft.com/office/drawing/2014/main" id="{1C709B73-E31C-E610-3AC2-4A111D7A9D1B}"/>
                </a:ext>
              </a:extLst>
            </p:cNvPr>
            <p:cNvSpPr/>
            <p:nvPr/>
          </p:nvSpPr>
          <p:spPr>
            <a:xfrm>
              <a:off x="6286512" y="3952861"/>
              <a:ext cx="185726" cy="190518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132" name="직선 화살표 연결선 131">
              <a:extLst>
                <a:ext uri="{FF2B5EF4-FFF2-40B4-BE49-F238E27FC236}">
                  <a16:creationId xmlns:a16="http://schemas.microsoft.com/office/drawing/2014/main" id="{212F413B-DC61-7736-1EC1-1AD146BC1951}"/>
                </a:ext>
              </a:extLst>
            </p:cNvPr>
            <p:cNvCxnSpPr/>
            <p:nvPr/>
          </p:nvCxnSpPr>
          <p:spPr>
            <a:xfrm rot="16200000" flipH="1">
              <a:off x="6280844" y="4023946"/>
              <a:ext cx="148697" cy="7158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직선 화살표 연결선 132">
              <a:extLst>
                <a:ext uri="{FF2B5EF4-FFF2-40B4-BE49-F238E27FC236}">
                  <a16:creationId xmlns:a16="http://schemas.microsoft.com/office/drawing/2014/main" id="{86193555-BDC0-FE17-B45E-B9A311290494}"/>
                </a:ext>
              </a:extLst>
            </p:cNvPr>
            <p:cNvCxnSpPr/>
            <p:nvPr/>
          </p:nvCxnSpPr>
          <p:spPr>
            <a:xfrm rot="16200000" flipH="1">
              <a:off x="6336564" y="3978261"/>
              <a:ext cx="141728" cy="9092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그룹 75">
            <a:extLst>
              <a:ext uri="{FF2B5EF4-FFF2-40B4-BE49-F238E27FC236}">
                <a16:creationId xmlns:a16="http://schemas.microsoft.com/office/drawing/2014/main" id="{48A7DDDD-15AE-0C0C-4C82-B75CA3955BEE}"/>
              </a:ext>
            </a:extLst>
          </p:cNvPr>
          <p:cNvGrpSpPr>
            <a:grpSpLocks/>
          </p:cNvGrpSpPr>
          <p:nvPr/>
        </p:nvGrpSpPr>
        <p:grpSpPr bwMode="auto">
          <a:xfrm>
            <a:off x="3830080" y="2443417"/>
            <a:ext cx="128669" cy="104394"/>
            <a:chOff x="6286512" y="3952861"/>
            <a:chExt cx="185726" cy="190518"/>
          </a:xfrm>
        </p:grpSpPr>
        <p:sp>
          <p:nvSpPr>
            <p:cNvPr id="128" name="타원 127">
              <a:extLst>
                <a:ext uri="{FF2B5EF4-FFF2-40B4-BE49-F238E27FC236}">
                  <a16:creationId xmlns:a16="http://schemas.microsoft.com/office/drawing/2014/main" id="{E97A1EC2-36EC-D225-AC3A-AD3C1C670EAA}"/>
                </a:ext>
              </a:extLst>
            </p:cNvPr>
            <p:cNvSpPr/>
            <p:nvPr/>
          </p:nvSpPr>
          <p:spPr>
            <a:xfrm>
              <a:off x="6286512" y="3952861"/>
              <a:ext cx="185726" cy="190518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129" name="직선 화살표 연결선 128">
              <a:extLst>
                <a:ext uri="{FF2B5EF4-FFF2-40B4-BE49-F238E27FC236}">
                  <a16:creationId xmlns:a16="http://schemas.microsoft.com/office/drawing/2014/main" id="{7112B9EF-51C3-1BCF-C6EC-E4C2A0F8646A}"/>
                </a:ext>
              </a:extLst>
            </p:cNvPr>
            <p:cNvCxnSpPr/>
            <p:nvPr/>
          </p:nvCxnSpPr>
          <p:spPr>
            <a:xfrm rot="16200000" flipH="1">
              <a:off x="6280844" y="4023946"/>
              <a:ext cx="148697" cy="7158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직선 화살표 연결선 129">
              <a:extLst>
                <a:ext uri="{FF2B5EF4-FFF2-40B4-BE49-F238E27FC236}">
                  <a16:creationId xmlns:a16="http://schemas.microsoft.com/office/drawing/2014/main" id="{738F27B0-9CC0-984C-C259-10D9CEE0ECF8}"/>
                </a:ext>
              </a:extLst>
            </p:cNvPr>
            <p:cNvCxnSpPr/>
            <p:nvPr/>
          </p:nvCxnSpPr>
          <p:spPr>
            <a:xfrm rot="16200000" flipH="1">
              <a:off x="6336564" y="3978261"/>
              <a:ext cx="141728" cy="9092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 Box 317">
            <a:extLst>
              <a:ext uri="{FF2B5EF4-FFF2-40B4-BE49-F238E27FC236}">
                <a16:creationId xmlns:a16="http://schemas.microsoft.com/office/drawing/2014/main" id="{E9C8C09C-FF71-91F8-12C1-E7C9EE73C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195" y="2243100"/>
            <a:ext cx="7136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800" dirty="0">
                <a:latin typeface="+mn-ea"/>
              </a:rPr>
              <a:t>10G</a:t>
            </a:r>
            <a:r>
              <a:rPr lang="ko-KR" altLang="en-US" sz="800" dirty="0">
                <a:latin typeface="+mn-ea"/>
              </a:rPr>
              <a:t> 이중화</a:t>
            </a:r>
          </a:p>
        </p:txBody>
      </p:sp>
      <p:cxnSp>
        <p:nvCxnSpPr>
          <p:cNvPr id="71" name="직선 연결선 70">
            <a:extLst>
              <a:ext uri="{FF2B5EF4-FFF2-40B4-BE49-F238E27FC236}">
                <a16:creationId xmlns:a16="http://schemas.microsoft.com/office/drawing/2014/main" id="{449A4C26-613D-1B57-583F-2DB35862082E}"/>
              </a:ext>
            </a:extLst>
          </p:cNvPr>
          <p:cNvCxnSpPr>
            <a:cxnSpLocks/>
          </p:cNvCxnSpPr>
          <p:nvPr/>
        </p:nvCxnSpPr>
        <p:spPr>
          <a:xfrm>
            <a:off x="8697082" y="5242945"/>
            <a:ext cx="628" cy="208394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>
            <a:extLst>
              <a:ext uri="{FF2B5EF4-FFF2-40B4-BE49-F238E27FC236}">
                <a16:creationId xmlns:a16="http://schemas.microsoft.com/office/drawing/2014/main" id="{3337D074-67A6-D918-5505-CF59D67AA8E3}"/>
              </a:ext>
            </a:extLst>
          </p:cNvPr>
          <p:cNvCxnSpPr>
            <a:cxnSpLocks/>
          </p:cNvCxnSpPr>
          <p:nvPr/>
        </p:nvCxnSpPr>
        <p:spPr>
          <a:xfrm>
            <a:off x="8643026" y="2343981"/>
            <a:ext cx="628" cy="20839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Line 310">
            <a:extLst>
              <a:ext uri="{FF2B5EF4-FFF2-40B4-BE49-F238E27FC236}">
                <a16:creationId xmlns:a16="http://schemas.microsoft.com/office/drawing/2014/main" id="{7B1BBA28-0ED2-0774-0150-C6426FB8E7D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67377" y="2333208"/>
            <a:ext cx="533719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 dirty="0"/>
          </a:p>
        </p:txBody>
      </p:sp>
      <p:sp>
        <p:nvSpPr>
          <p:cNvPr id="86" name="직사각형 85">
            <a:extLst>
              <a:ext uri="{FF2B5EF4-FFF2-40B4-BE49-F238E27FC236}">
                <a16:creationId xmlns:a16="http://schemas.microsoft.com/office/drawing/2014/main" id="{0A2FBB9F-4C07-9433-E8DD-BB2D1EF42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7789" y="2519238"/>
            <a:ext cx="951011" cy="23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900" dirty="0">
                <a:latin typeface="+mn-ea"/>
                <a:cs typeface="나눔바른고딕"/>
              </a:rPr>
              <a:t>WTLAN-96G</a:t>
            </a:r>
            <a:endParaRPr lang="ko-KR" altLang="en-US" sz="900" dirty="0">
              <a:latin typeface="+mn-ea"/>
              <a:cs typeface="나눔바른고딕"/>
            </a:endParaRPr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E4468B0D-9CD6-782D-3C64-5565CF54A7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8985" y="2012080"/>
            <a:ext cx="877058" cy="21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800" dirty="0">
                <a:highlight>
                  <a:srgbClr val="FFFF00"/>
                </a:highlight>
                <a:latin typeface="+mj-ea"/>
                <a:ea typeface="+mj-ea"/>
                <a:cs typeface="나눔바른고딕"/>
              </a:rPr>
              <a:t>CoPTN</a:t>
            </a:r>
            <a:endParaRPr lang="ko-KR" altLang="en-US" sz="800" dirty="0">
              <a:highlight>
                <a:srgbClr val="FFFF00"/>
              </a:highlight>
              <a:latin typeface="+mj-ea"/>
              <a:ea typeface="+mj-ea"/>
              <a:cs typeface="나눔바른고딕"/>
            </a:endParaRPr>
          </a:p>
        </p:txBody>
      </p:sp>
      <p:pic>
        <p:nvPicPr>
          <p:cNvPr id="99" name="그림 98">
            <a:extLst>
              <a:ext uri="{FF2B5EF4-FFF2-40B4-BE49-F238E27FC236}">
                <a16:creationId xmlns:a16="http://schemas.microsoft.com/office/drawing/2014/main" id="{C8A1A460-C28D-5822-8C83-8BA78DB422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6210714" y="3596459"/>
            <a:ext cx="854087" cy="1871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직사각형 27">
            <a:extLst>
              <a:ext uri="{FF2B5EF4-FFF2-40B4-BE49-F238E27FC236}">
                <a16:creationId xmlns:a16="http://schemas.microsoft.com/office/drawing/2014/main" id="{6FFB0280-9D31-AA51-E7AE-E1204A29A7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659" y="1061127"/>
            <a:ext cx="2748354" cy="307777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400" dirty="0">
                <a:latin typeface="Aptos" panose="020B0004020202020204" pitchFamily="34" charset="0"/>
                <a:cs typeface="나눔바른고딕"/>
              </a:rPr>
              <a:t>지자체</a:t>
            </a:r>
            <a:r>
              <a:rPr lang="en-US" altLang="ko-KR" sz="1400" dirty="0">
                <a:latin typeface="Aptos" panose="020B0004020202020204" pitchFamily="34" charset="0"/>
                <a:cs typeface="나눔바른고딕"/>
              </a:rPr>
              <a:t>(</a:t>
            </a:r>
            <a:r>
              <a:rPr lang="ko-KR" altLang="en-US" sz="1400" dirty="0">
                <a:latin typeface="Aptos" panose="020B0004020202020204" pitchFamily="34" charset="0"/>
                <a:cs typeface="나눔바른고딕"/>
              </a:rPr>
              <a:t>구</a:t>
            </a:r>
            <a:r>
              <a:rPr lang="en-US" altLang="ko-KR" sz="1400" dirty="0">
                <a:latin typeface="Aptos" panose="020B0004020202020204" pitchFamily="34" charset="0"/>
                <a:cs typeface="나눔바른고딕"/>
              </a:rPr>
              <a:t>/</a:t>
            </a:r>
            <a:r>
              <a:rPr lang="ko-KR" altLang="en-US" sz="1400" dirty="0">
                <a:latin typeface="Aptos" panose="020B0004020202020204" pitchFamily="34" charset="0"/>
                <a:cs typeface="나눔바른고딕"/>
              </a:rPr>
              <a:t>시</a:t>
            </a:r>
            <a:r>
              <a:rPr lang="en-US" altLang="ko-KR" sz="1400" dirty="0">
                <a:latin typeface="Aptos" panose="020B0004020202020204" pitchFamily="34" charset="0"/>
                <a:cs typeface="나눔바른고딕"/>
              </a:rPr>
              <a:t>/</a:t>
            </a:r>
            <a:r>
              <a:rPr lang="ko-KR" altLang="en-US" sz="1400" dirty="0">
                <a:latin typeface="Aptos" panose="020B0004020202020204" pitchFamily="34" charset="0"/>
                <a:cs typeface="나눔바른고딕"/>
              </a:rPr>
              <a:t>군청</a:t>
            </a:r>
            <a:r>
              <a:rPr lang="en-US" altLang="ko-KR" sz="1400" dirty="0">
                <a:latin typeface="Aptos" panose="020B0004020202020204" pitchFamily="34" charset="0"/>
                <a:cs typeface="나눔바른고딕"/>
              </a:rPr>
              <a:t>)</a:t>
            </a:r>
            <a:r>
              <a:rPr lang="ko-KR" altLang="en-US" sz="1400" dirty="0">
                <a:latin typeface="Aptos" panose="020B0004020202020204" pitchFamily="34" charset="0"/>
                <a:cs typeface="나눔바른고딕"/>
              </a:rPr>
              <a:t>통합관제센터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94E77D0B-5959-DF83-C6EC-8157B34C7C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037" y="1032114"/>
            <a:ext cx="2245841" cy="307777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1400" dirty="0">
                <a:latin typeface="+mn-ea"/>
                <a:cs typeface="나눔바른고딕"/>
              </a:rPr>
              <a:t>KT</a:t>
            </a:r>
            <a:r>
              <a:rPr lang="ko-KR" altLang="en-US" sz="1400" dirty="0">
                <a:latin typeface="+mn-ea"/>
                <a:cs typeface="나눔바른고딕"/>
              </a:rPr>
              <a:t>집중국사</a:t>
            </a:r>
            <a:r>
              <a:rPr lang="en-US" altLang="ko-KR" sz="1400" dirty="0">
                <a:latin typeface="+mn-ea"/>
                <a:cs typeface="나눔바른고딕"/>
              </a:rPr>
              <a:t>/</a:t>
            </a:r>
            <a:r>
              <a:rPr lang="ko-KR" altLang="en-US" sz="1400" dirty="0">
                <a:latin typeface="+mn-ea"/>
                <a:cs typeface="나눔바른고딕"/>
              </a:rPr>
              <a:t>분기국사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50FB2E42-76FD-0AD6-5E2B-0E99F83C12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9566" y="4355647"/>
            <a:ext cx="1488304" cy="252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200" dirty="0">
                <a:latin typeface="+mn-ea"/>
                <a:cs typeface="나눔바른고딕"/>
              </a:rPr>
              <a:t>분기국사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B9A08216-2E38-32C8-6B68-56279E144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181" y="3273835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200" dirty="0">
                <a:latin typeface="+mn-ea"/>
                <a:cs typeface="나눔바른고딕"/>
              </a:rPr>
              <a:t>경찰서</a:t>
            </a:r>
          </a:p>
        </p:txBody>
      </p:sp>
      <p:pic>
        <p:nvPicPr>
          <p:cNvPr id="33" name="그림 32">
            <a:extLst>
              <a:ext uri="{FF2B5EF4-FFF2-40B4-BE49-F238E27FC236}">
                <a16:creationId xmlns:a16="http://schemas.microsoft.com/office/drawing/2014/main" id="{A3213142-D4A6-8058-2A45-6CEBC43C114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0" r="17467" b="13562"/>
          <a:stretch/>
        </p:blipFill>
        <p:spPr>
          <a:xfrm>
            <a:off x="1196679" y="2471981"/>
            <a:ext cx="259871" cy="347250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8F114D07-8FC0-82C5-3A11-DF533BBE22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4847142" y="2245642"/>
            <a:ext cx="925339" cy="217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7689281B-835F-357D-C5A8-7CFADF61B8E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2010836" y="2239997"/>
            <a:ext cx="925339" cy="217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72" name="그룹 65">
            <a:extLst>
              <a:ext uri="{FF2B5EF4-FFF2-40B4-BE49-F238E27FC236}">
                <a16:creationId xmlns:a16="http://schemas.microsoft.com/office/drawing/2014/main" id="{3F43976F-A269-5108-F209-D7EDA64CC200}"/>
              </a:ext>
            </a:extLst>
          </p:cNvPr>
          <p:cNvGrpSpPr>
            <a:grpSpLocks/>
          </p:cNvGrpSpPr>
          <p:nvPr/>
        </p:nvGrpSpPr>
        <p:grpSpPr bwMode="auto">
          <a:xfrm>
            <a:off x="5839421" y="2287010"/>
            <a:ext cx="94816" cy="110773"/>
            <a:chOff x="6858016" y="2928934"/>
            <a:chExt cx="214314" cy="214314"/>
          </a:xfrm>
        </p:grpSpPr>
        <p:sp>
          <p:nvSpPr>
            <p:cNvPr id="126" name="타원 125">
              <a:extLst>
                <a:ext uri="{FF2B5EF4-FFF2-40B4-BE49-F238E27FC236}">
                  <a16:creationId xmlns:a16="http://schemas.microsoft.com/office/drawing/2014/main" id="{138BDE1D-896A-AEB0-9465-D1DC2E9F2BF4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 dirty="0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127" name="직선 화살표 연결선 126">
              <a:extLst>
                <a:ext uri="{FF2B5EF4-FFF2-40B4-BE49-F238E27FC236}">
                  <a16:creationId xmlns:a16="http://schemas.microsoft.com/office/drawing/2014/main" id="{ECD0941E-97BE-459A-36DA-AB41656B03E4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9" name="Line 310">
            <a:extLst>
              <a:ext uri="{FF2B5EF4-FFF2-40B4-BE49-F238E27FC236}">
                <a16:creationId xmlns:a16="http://schemas.microsoft.com/office/drawing/2014/main" id="{6FFF3E0D-6714-E944-1B6C-DD5194DB03F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562757" y="2426906"/>
            <a:ext cx="647956" cy="125303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 dirty="0"/>
          </a:p>
        </p:txBody>
      </p:sp>
      <p:sp>
        <p:nvSpPr>
          <p:cNvPr id="210" name="Line 310">
            <a:extLst>
              <a:ext uri="{FF2B5EF4-FFF2-40B4-BE49-F238E27FC236}">
                <a16:creationId xmlns:a16="http://schemas.microsoft.com/office/drawing/2014/main" id="{551BAE85-2DB4-08F1-AD2E-0A1EEB5EFF1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13599" y="3902131"/>
            <a:ext cx="2603914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 dirty="0"/>
          </a:p>
        </p:txBody>
      </p:sp>
      <p:grpSp>
        <p:nvGrpSpPr>
          <p:cNvPr id="212" name="그룹 211">
            <a:extLst>
              <a:ext uri="{FF2B5EF4-FFF2-40B4-BE49-F238E27FC236}">
                <a16:creationId xmlns:a16="http://schemas.microsoft.com/office/drawing/2014/main" id="{4A825213-3D0E-CE77-ECBD-495FAC598B78}"/>
              </a:ext>
            </a:extLst>
          </p:cNvPr>
          <p:cNvGrpSpPr/>
          <p:nvPr/>
        </p:nvGrpSpPr>
        <p:grpSpPr>
          <a:xfrm>
            <a:off x="6820155" y="1823777"/>
            <a:ext cx="2577886" cy="1210414"/>
            <a:chOff x="6851612" y="1629813"/>
            <a:chExt cx="2577886" cy="1210414"/>
          </a:xfrm>
        </p:grpSpPr>
        <p:sp>
          <p:nvSpPr>
            <p:cNvPr id="197" name="Line 310">
              <a:extLst>
                <a:ext uri="{FF2B5EF4-FFF2-40B4-BE49-F238E27FC236}">
                  <a16:creationId xmlns:a16="http://schemas.microsoft.com/office/drawing/2014/main" id="{8619A967-A7B7-A3EC-49E1-C694FE47DA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851612" y="2250260"/>
              <a:ext cx="1638788" cy="375007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/>
            </a:p>
          </p:txBody>
        </p:sp>
        <p:sp>
          <p:nvSpPr>
            <p:cNvPr id="63" name="Line 310">
              <a:extLst>
                <a:ext uri="{FF2B5EF4-FFF2-40B4-BE49-F238E27FC236}">
                  <a16:creationId xmlns:a16="http://schemas.microsoft.com/office/drawing/2014/main" id="{3F1865E5-8054-7CFC-35CD-0840DDDA62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857509" y="1913406"/>
              <a:ext cx="1632891" cy="203027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/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5FA554B2-DD1B-0976-6801-1B3754D075FA}"/>
                </a:ext>
              </a:extLst>
            </p:cNvPr>
            <p:cNvGrpSpPr/>
            <p:nvPr/>
          </p:nvGrpSpPr>
          <p:grpSpPr>
            <a:xfrm>
              <a:off x="8485272" y="1741571"/>
              <a:ext cx="927166" cy="392669"/>
              <a:chOff x="5776340" y="4210688"/>
              <a:chExt cx="2429780" cy="919258"/>
            </a:xfrm>
          </p:grpSpPr>
          <p:grpSp>
            <p:nvGrpSpPr>
              <p:cNvPr id="186" name="그룹 262">
                <a:extLst>
                  <a:ext uri="{FF2B5EF4-FFF2-40B4-BE49-F238E27FC236}">
                    <a16:creationId xmlns:a16="http://schemas.microsoft.com/office/drawing/2014/main" id="{FA0094C8-044E-97F4-89E3-43E7A1107BA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776340" y="4283127"/>
                <a:ext cx="2429780" cy="846819"/>
                <a:chOff x="6852138" y="1410374"/>
                <a:chExt cx="1720833" cy="590566"/>
              </a:xfrm>
            </p:grpSpPr>
            <p:pic>
              <p:nvPicPr>
                <p:cNvPr id="190" name="Picture 2">
                  <a:extLst>
                    <a:ext uri="{FF2B5EF4-FFF2-40B4-BE49-F238E27FC236}">
                      <a16:creationId xmlns:a16="http://schemas.microsoft.com/office/drawing/2014/main" id="{2E2B8A95-EF93-665E-962F-DD7BAC3A988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7744219" y="1733536"/>
                  <a:ext cx="288004" cy="243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91" name="Picture 9" descr="방화">
                  <a:extLst>
                    <a:ext uri="{FF2B5EF4-FFF2-40B4-BE49-F238E27FC236}">
                      <a16:creationId xmlns:a16="http://schemas.microsoft.com/office/drawing/2014/main" id="{5FAD09CF-57C0-40DE-D9AA-10D0D414930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 flipH="1">
                  <a:off x="8250228" y="1714938"/>
                  <a:ext cx="274967" cy="2860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92" name="Picture 3" descr="C:\Documents and Settings\권강일\Local Settings\Temporary Internet Files\Content.IE5\SRMK91FP\MC900388754[1].wmf">
                  <a:extLst>
                    <a:ext uri="{FF2B5EF4-FFF2-40B4-BE49-F238E27FC236}">
                      <a16:creationId xmlns:a16="http://schemas.microsoft.com/office/drawing/2014/main" id="{1D89E6EC-FF8E-7639-242F-872D650C9BA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 cstate="print"/>
                <a:srcRect/>
                <a:stretch>
                  <a:fillRect/>
                </a:stretch>
              </p:blipFill>
              <p:spPr bwMode="auto">
                <a:xfrm>
                  <a:off x="8222201" y="1410374"/>
                  <a:ext cx="350770" cy="2857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193" name="꺾인 연결선 268">
                  <a:extLst>
                    <a:ext uri="{FF2B5EF4-FFF2-40B4-BE49-F238E27FC236}">
                      <a16:creationId xmlns:a16="http://schemas.microsoft.com/office/drawing/2014/main" id="{364E8E47-89D1-F4C1-B39B-FBE4D9546B3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7467440" y="1553266"/>
                  <a:ext cx="276779" cy="75249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" name="꺾인 연결선 269">
                  <a:extLst>
                    <a:ext uri="{FF2B5EF4-FFF2-40B4-BE49-F238E27FC236}">
                      <a16:creationId xmlns:a16="http://schemas.microsoft.com/office/drawing/2014/main" id="{EDE6A308-4C0F-4AB1-3B82-7415A7E84971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517584" y="1689642"/>
                  <a:ext cx="226635" cy="183983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pic>
              <p:nvPicPr>
                <p:cNvPr id="195" name="Picture 2">
                  <a:extLst>
                    <a:ext uri="{FF2B5EF4-FFF2-40B4-BE49-F238E27FC236}">
                      <a16:creationId xmlns:a16="http://schemas.microsoft.com/office/drawing/2014/main" id="{D3547B14-2B88-FDF5-DBD4-E278038B4FC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/>
                <a:stretch>
                  <a:fillRect/>
                </a:stretch>
              </p:blipFill>
              <p:spPr bwMode="auto">
                <a:xfrm>
                  <a:off x="6852138" y="1542804"/>
                  <a:ext cx="674077" cy="2234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cxnSp>
            <p:nvCxnSpPr>
              <p:cNvPr id="187" name="직선 연결선 186">
                <a:extLst>
                  <a:ext uri="{FF2B5EF4-FFF2-40B4-BE49-F238E27FC236}">
                    <a16:creationId xmlns:a16="http://schemas.microsoft.com/office/drawing/2014/main" id="{34236266-562D-D391-9D30-56857F623C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97717" y="4947387"/>
                <a:ext cx="42439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88" name="그림 187">
                <a:extLst>
                  <a:ext uri="{FF2B5EF4-FFF2-40B4-BE49-F238E27FC236}">
                    <a16:creationId xmlns:a16="http://schemas.microsoft.com/office/drawing/2014/main" id="{1FB09154-D406-C226-6BE0-9A94722C64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 flipH="1">
                <a:off x="7035940" y="4210688"/>
                <a:ext cx="406657" cy="397590"/>
              </a:xfrm>
              <a:prstGeom prst="rect">
                <a:avLst/>
              </a:prstGeom>
            </p:spPr>
          </p:pic>
          <p:cxnSp>
            <p:nvCxnSpPr>
              <p:cNvPr id="189" name="직선 연결선 188">
                <a:extLst>
                  <a:ext uri="{FF2B5EF4-FFF2-40B4-BE49-F238E27FC236}">
                    <a16:creationId xmlns:a16="http://schemas.microsoft.com/office/drawing/2014/main" id="{972B7EC0-FC0A-DCE3-7A2F-D521F8DF3B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83819" y="4488021"/>
                <a:ext cx="42439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그룹 65">
              <a:extLst>
                <a:ext uri="{FF2B5EF4-FFF2-40B4-BE49-F238E27FC236}">
                  <a16:creationId xmlns:a16="http://schemas.microsoft.com/office/drawing/2014/main" id="{051A1102-DF31-4534-0BBA-526A39DE90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9699" y="1959532"/>
              <a:ext cx="94816" cy="110773"/>
              <a:chOff x="6858016" y="2928934"/>
              <a:chExt cx="214314" cy="214314"/>
            </a:xfrm>
          </p:grpSpPr>
          <p:sp>
            <p:nvSpPr>
              <p:cNvPr id="146" name="타원 145">
                <a:extLst>
                  <a:ext uri="{FF2B5EF4-FFF2-40B4-BE49-F238E27FC236}">
                    <a16:creationId xmlns:a16="http://schemas.microsoft.com/office/drawing/2014/main" id="{82CD3E91-A8B5-A185-28AF-2673DE8D475D}"/>
                  </a:ext>
                </a:extLst>
              </p:cNvPr>
              <p:cNvSpPr/>
              <p:nvPr/>
            </p:nvSpPr>
            <p:spPr>
              <a:xfrm>
                <a:off x="6858016" y="2928934"/>
                <a:ext cx="214314" cy="21431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2222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147" name="직선 화살표 연결선 146">
                <a:extLst>
                  <a:ext uri="{FF2B5EF4-FFF2-40B4-BE49-F238E27FC236}">
                    <a16:creationId xmlns:a16="http://schemas.microsoft.com/office/drawing/2014/main" id="{0868649E-0CE3-8C1B-B165-F9ECB51901A6}"/>
                  </a:ext>
                </a:extLst>
              </p:cNvPr>
              <p:cNvCxnSpPr/>
              <p:nvPr/>
            </p:nvCxnSpPr>
            <p:spPr>
              <a:xfrm rot="16200000" flipH="1">
                <a:off x="6884024" y="2993503"/>
                <a:ext cx="165047" cy="85177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그룹 65">
              <a:extLst>
                <a:ext uri="{FF2B5EF4-FFF2-40B4-BE49-F238E27FC236}">
                  <a16:creationId xmlns:a16="http://schemas.microsoft.com/office/drawing/2014/main" id="{2D0C9C36-C9A3-E114-FA7C-28828BFC9B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9699" y="2398060"/>
              <a:ext cx="94816" cy="110773"/>
              <a:chOff x="6858016" y="2928934"/>
              <a:chExt cx="214314" cy="214314"/>
            </a:xfrm>
          </p:grpSpPr>
          <p:sp>
            <p:nvSpPr>
              <p:cNvPr id="144" name="타원 143">
                <a:extLst>
                  <a:ext uri="{FF2B5EF4-FFF2-40B4-BE49-F238E27FC236}">
                    <a16:creationId xmlns:a16="http://schemas.microsoft.com/office/drawing/2014/main" id="{00070438-B6D1-C16D-C647-9411A9631F46}"/>
                  </a:ext>
                </a:extLst>
              </p:cNvPr>
              <p:cNvSpPr/>
              <p:nvPr/>
            </p:nvSpPr>
            <p:spPr>
              <a:xfrm>
                <a:off x="6858016" y="2928934"/>
                <a:ext cx="214314" cy="21431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2222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145" name="직선 화살표 연결선 144">
                <a:extLst>
                  <a:ext uri="{FF2B5EF4-FFF2-40B4-BE49-F238E27FC236}">
                    <a16:creationId xmlns:a16="http://schemas.microsoft.com/office/drawing/2014/main" id="{ED1BE4F9-E442-517D-A285-9C8A48CD926F}"/>
                  </a:ext>
                </a:extLst>
              </p:cNvPr>
              <p:cNvCxnSpPr/>
              <p:nvPr/>
            </p:nvCxnSpPr>
            <p:spPr>
              <a:xfrm rot="16200000" flipH="1">
                <a:off x="6884024" y="2993503"/>
                <a:ext cx="165047" cy="85177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직사각형 73">
              <a:extLst>
                <a:ext uri="{FF2B5EF4-FFF2-40B4-BE49-F238E27FC236}">
                  <a16:creationId xmlns:a16="http://schemas.microsoft.com/office/drawing/2014/main" id="{9019C8BE-4F1D-5C0D-14C2-DFFEB5B2C9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6530" y="1629813"/>
              <a:ext cx="410338" cy="215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800" dirty="0">
                  <a:latin typeface="+mj-ea"/>
                  <a:ea typeface="+mj-ea"/>
                  <a:cs typeface="나눔바른고딕"/>
                </a:rPr>
                <a:t>RT</a:t>
              </a:r>
              <a:endParaRPr lang="ko-KR" altLang="en-US" sz="800" dirty="0">
                <a:latin typeface="+mj-ea"/>
                <a:ea typeface="+mj-ea"/>
                <a:cs typeface="나눔바른고딕"/>
              </a:endParaRPr>
            </a:p>
          </p:txBody>
        </p:sp>
        <p:grpSp>
          <p:nvGrpSpPr>
            <p:cNvPr id="198" name="그룹 197">
              <a:extLst>
                <a:ext uri="{FF2B5EF4-FFF2-40B4-BE49-F238E27FC236}">
                  <a16:creationId xmlns:a16="http://schemas.microsoft.com/office/drawing/2014/main" id="{B5084F4E-7EFF-085C-E977-6F9DF824653C}"/>
                </a:ext>
              </a:extLst>
            </p:cNvPr>
            <p:cNvGrpSpPr/>
            <p:nvPr/>
          </p:nvGrpSpPr>
          <p:grpSpPr>
            <a:xfrm>
              <a:off x="8502332" y="2447558"/>
              <a:ext cx="927166" cy="392669"/>
              <a:chOff x="5776340" y="4210688"/>
              <a:chExt cx="2429780" cy="919258"/>
            </a:xfrm>
          </p:grpSpPr>
          <p:grpSp>
            <p:nvGrpSpPr>
              <p:cNvPr id="199" name="그룹 262">
                <a:extLst>
                  <a:ext uri="{FF2B5EF4-FFF2-40B4-BE49-F238E27FC236}">
                    <a16:creationId xmlns:a16="http://schemas.microsoft.com/office/drawing/2014/main" id="{19F845D4-3AD6-32FF-5C60-1C2668882CF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776340" y="4283127"/>
                <a:ext cx="2429780" cy="846819"/>
                <a:chOff x="6852138" y="1410374"/>
                <a:chExt cx="1720833" cy="590566"/>
              </a:xfrm>
            </p:grpSpPr>
            <p:pic>
              <p:nvPicPr>
                <p:cNvPr id="203" name="Picture 2">
                  <a:extLst>
                    <a:ext uri="{FF2B5EF4-FFF2-40B4-BE49-F238E27FC236}">
                      <a16:creationId xmlns:a16="http://schemas.microsoft.com/office/drawing/2014/main" id="{85855403-B6F7-3EA6-C670-9EE37F813EB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7744219" y="1733536"/>
                  <a:ext cx="288004" cy="243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04" name="Picture 9" descr="방화">
                  <a:extLst>
                    <a:ext uri="{FF2B5EF4-FFF2-40B4-BE49-F238E27FC236}">
                      <a16:creationId xmlns:a16="http://schemas.microsoft.com/office/drawing/2014/main" id="{7279E2A4-3AB2-6CFC-EED5-6F83A2D17DC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 flipH="1">
                  <a:off x="8250228" y="1714938"/>
                  <a:ext cx="274967" cy="2860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05" name="Picture 3" descr="C:\Documents and Settings\권강일\Local Settings\Temporary Internet Files\Content.IE5\SRMK91FP\MC900388754[1].wmf">
                  <a:extLst>
                    <a:ext uri="{FF2B5EF4-FFF2-40B4-BE49-F238E27FC236}">
                      <a16:creationId xmlns:a16="http://schemas.microsoft.com/office/drawing/2014/main" id="{AE5C0786-A2A2-F82D-29A6-9C083D00B1F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 cstate="print"/>
                <a:srcRect/>
                <a:stretch>
                  <a:fillRect/>
                </a:stretch>
              </p:blipFill>
              <p:spPr bwMode="auto">
                <a:xfrm>
                  <a:off x="8222201" y="1410374"/>
                  <a:ext cx="350770" cy="2857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06" name="꺾인 연결선 268">
                  <a:extLst>
                    <a:ext uri="{FF2B5EF4-FFF2-40B4-BE49-F238E27FC236}">
                      <a16:creationId xmlns:a16="http://schemas.microsoft.com/office/drawing/2014/main" id="{2A7D2221-C9AB-D685-5799-92A7AB8E4C4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7467440" y="1553266"/>
                  <a:ext cx="276779" cy="75249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207" name="꺾인 연결선 269">
                  <a:extLst>
                    <a:ext uri="{FF2B5EF4-FFF2-40B4-BE49-F238E27FC236}">
                      <a16:creationId xmlns:a16="http://schemas.microsoft.com/office/drawing/2014/main" id="{CC69F71B-3361-569C-5603-08D284AA7BD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517584" y="1689642"/>
                  <a:ext cx="226635" cy="183983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pic>
              <p:nvPicPr>
                <p:cNvPr id="208" name="Picture 2">
                  <a:extLst>
                    <a:ext uri="{FF2B5EF4-FFF2-40B4-BE49-F238E27FC236}">
                      <a16:creationId xmlns:a16="http://schemas.microsoft.com/office/drawing/2014/main" id="{B68FB01D-5872-90F8-3AF4-17C5D4DD9F4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/>
                <a:stretch>
                  <a:fillRect/>
                </a:stretch>
              </p:blipFill>
              <p:spPr bwMode="auto">
                <a:xfrm>
                  <a:off x="6852138" y="1542804"/>
                  <a:ext cx="674077" cy="2234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cxnSp>
            <p:nvCxnSpPr>
              <p:cNvPr id="200" name="직선 연결선 199">
                <a:extLst>
                  <a:ext uri="{FF2B5EF4-FFF2-40B4-BE49-F238E27FC236}">
                    <a16:creationId xmlns:a16="http://schemas.microsoft.com/office/drawing/2014/main" id="{2E6F885B-E719-9823-1857-AA1B2CE4BF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97717" y="4947387"/>
                <a:ext cx="42439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1" name="그림 200">
                <a:extLst>
                  <a:ext uri="{FF2B5EF4-FFF2-40B4-BE49-F238E27FC236}">
                    <a16:creationId xmlns:a16="http://schemas.microsoft.com/office/drawing/2014/main" id="{48174494-DC47-30F3-5781-A5A75F22F8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 flipH="1">
                <a:off x="7035940" y="4210688"/>
                <a:ext cx="406657" cy="397590"/>
              </a:xfrm>
              <a:prstGeom prst="rect">
                <a:avLst/>
              </a:prstGeom>
            </p:spPr>
          </p:pic>
          <p:cxnSp>
            <p:nvCxnSpPr>
              <p:cNvPr id="202" name="직선 연결선 201">
                <a:extLst>
                  <a:ext uri="{FF2B5EF4-FFF2-40B4-BE49-F238E27FC236}">
                    <a16:creationId xmlns:a16="http://schemas.microsoft.com/office/drawing/2014/main" id="{6A528106-079B-3EC5-BCB0-380CCFF4EE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83819" y="4488021"/>
                <a:ext cx="42439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9" name="직사각형 218">
            <a:extLst>
              <a:ext uri="{FF2B5EF4-FFF2-40B4-BE49-F238E27FC236}">
                <a16:creationId xmlns:a16="http://schemas.microsoft.com/office/drawing/2014/main" id="{765E1A41-C9C9-08C1-187C-1064852E3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344" y="3359409"/>
            <a:ext cx="410338" cy="21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800" dirty="0">
                <a:latin typeface="+mj-ea"/>
                <a:ea typeface="+mj-ea"/>
                <a:cs typeface="나눔바른고딕"/>
              </a:rPr>
              <a:t>RT</a:t>
            </a:r>
            <a:endParaRPr lang="ko-KR" altLang="en-US" sz="800" dirty="0">
              <a:latin typeface="+mj-ea"/>
              <a:ea typeface="+mj-ea"/>
              <a:cs typeface="나눔바른고딕"/>
            </a:endParaRPr>
          </a:p>
        </p:txBody>
      </p:sp>
      <p:sp>
        <p:nvSpPr>
          <p:cNvPr id="214" name="Line 310">
            <a:extLst>
              <a:ext uri="{FF2B5EF4-FFF2-40B4-BE49-F238E27FC236}">
                <a16:creationId xmlns:a16="http://schemas.microsoft.com/office/drawing/2014/main" id="{76F42A1A-B0A9-CFD7-6816-835B078B682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14068" y="3747084"/>
            <a:ext cx="1551426" cy="412881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/>
          </a:p>
        </p:txBody>
      </p:sp>
      <p:sp>
        <p:nvSpPr>
          <p:cNvPr id="215" name="Line 310">
            <a:extLst>
              <a:ext uri="{FF2B5EF4-FFF2-40B4-BE49-F238E27FC236}">
                <a16:creationId xmlns:a16="http://schemas.microsoft.com/office/drawing/2014/main" id="{D600746E-0514-8C74-7D66-64299C06282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61130" y="3447976"/>
            <a:ext cx="1638788" cy="239906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/>
          </a:p>
        </p:txBody>
      </p:sp>
      <p:grpSp>
        <p:nvGrpSpPr>
          <p:cNvPr id="216" name="그룹 215">
            <a:extLst>
              <a:ext uri="{FF2B5EF4-FFF2-40B4-BE49-F238E27FC236}">
                <a16:creationId xmlns:a16="http://schemas.microsoft.com/office/drawing/2014/main" id="{E7F58EED-99AA-2EEF-F86D-13811EC7AB6A}"/>
              </a:ext>
            </a:extLst>
          </p:cNvPr>
          <p:cNvGrpSpPr/>
          <p:nvPr/>
        </p:nvGrpSpPr>
        <p:grpSpPr>
          <a:xfrm>
            <a:off x="8478099" y="3265778"/>
            <a:ext cx="927166" cy="392669"/>
            <a:chOff x="5776340" y="4210688"/>
            <a:chExt cx="2429780" cy="919258"/>
          </a:xfrm>
        </p:grpSpPr>
        <p:grpSp>
          <p:nvGrpSpPr>
            <p:cNvPr id="236" name="그룹 262">
              <a:extLst>
                <a:ext uri="{FF2B5EF4-FFF2-40B4-BE49-F238E27FC236}">
                  <a16:creationId xmlns:a16="http://schemas.microsoft.com/office/drawing/2014/main" id="{FFD9FA83-34F8-C36C-AF3F-E1EB49DABC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76340" y="4283127"/>
              <a:ext cx="2429780" cy="846819"/>
              <a:chOff x="6852138" y="1410374"/>
              <a:chExt cx="1720833" cy="590566"/>
            </a:xfrm>
          </p:grpSpPr>
          <p:pic>
            <p:nvPicPr>
              <p:cNvPr id="240" name="Picture 2">
                <a:extLst>
                  <a:ext uri="{FF2B5EF4-FFF2-40B4-BE49-F238E27FC236}">
                    <a16:creationId xmlns:a16="http://schemas.microsoft.com/office/drawing/2014/main" id="{3A72537C-D84D-1178-7815-9BB85F3CE9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744219" y="1733536"/>
                <a:ext cx="288004" cy="243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1" name="Picture 9" descr="방화">
                <a:extLst>
                  <a:ext uri="{FF2B5EF4-FFF2-40B4-BE49-F238E27FC236}">
                    <a16:creationId xmlns:a16="http://schemas.microsoft.com/office/drawing/2014/main" id="{F41B98A5-F875-8674-C29A-4A4599C3AF8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 flipH="1">
                <a:off x="8250228" y="1714938"/>
                <a:ext cx="274967" cy="2860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2" name="Picture 3" descr="C:\Documents and Settings\권강일\Local Settings\Temporary Internet Files\Content.IE5\SRMK91FP\MC900388754[1].wmf">
                <a:extLst>
                  <a:ext uri="{FF2B5EF4-FFF2-40B4-BE49-F238E27FC236}">
                    <a16:creationId xmlns:a16="http://schemas.microsoft.com/office/drawing/2014/main" id="{ABFCFED1-D553-7D81-6A51-BF380F5FD8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8222201" y="1410374"/>
                <a:ext cx="350770" cy="285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243" name="꺾인 연결선 268">
                <a:extLst>
                  <a:ext uri="{FF2B5EF4-FFF2-40B4-BE49-F238E27FC236}">
                    <a16:creationId xmlns:a16="http://schemas.microsoft.com/office/drawing/2014/main" id="{2E39F4F8-CCDB-9E9E-5FFC-F4FD6531E54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467440" y="1553266"/>
                <a:ext cx="276779" cy="75249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44" name="꺾인 연결선 269">
                <a:extLst>
                  <a:ext uri="{FF2B5EF4-FFF2-40B4-BE49-F238E27FC236}">
                    <a16:creationId xmlns:a16="http://schemas.microsoft.com/office/drawing/2014/main" id="{0AA99C38-992D-320D-6A97-F91B8DE837A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517584" y="1689642"/>
                <a:ext cx="226635" cy="183983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pic>
            <p:nvPicPr>
              <p:cNvPr id="245" name="Picture 2">
                <a:extLst>
                  <a:ext uri="{FF2B5EF4-FFF2-40B4-BE49-F238E27FC236}">
                    <a16:creationId xmlns:a16="http://schemas.microsoft.com/office/drawing/2014/main" id="{96490A67-2884-17D0-E2F5-310E48B8927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6852138" y="1542804"/>
                <a:ext cx="674077" cy="223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237" name="직선 연결선 236">
              <a:extLst>
                <a:ext uri="{FF2B5EF4-FFF2-40B4-BE49-F238E27FC236}">
                  <a16:creationId xmlns:a16="http://schemas.microsoft.com/office/drawing/2014/main" id="{52FCC49C-1C62-1291-5D4F-F467C1357C06}"/>
                </a:ext>
              </a:extLst>
            </p:cNvPr>
            <p:cNvCxnSpPr>
              <a:cxnSpLocks/>
            </p:cNvCxnSpPr>
            <p:nvPr/>
          </p:nvCxnSpPr>
          <p:spPr>
            <a:xfrm>
              <a:off x="7397717" y="4947387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8" name="그림 237">
              <a:extLst>
                <a:ext uri="{FF2B5EF4-FFF2-40B4-BE49-F238E27FC236}">
                  <a16:creationId xmlns:a16="http://schemas.microsoft.com/office/drawing/2014/main" id="{BA3686B1-7C5E-D23D-592E-C0F0CF4EBF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 flipH="1">
              <a:off x="7035940" y="4210688"/>
              <a:ext cx="406657" cy="397590"/>
            </a:xfrm>
            <a:prstGeom prst="rect">
              <a:avLst/>
            </a:prstGeom>
          </p:spPr>
        </p:pic>
        <p:cxnSp>
          <p:nvCxnSpPr>
            <p:cNvPr id="239" name="직선 연결선 238">
              <a:extLst>
                <a:ext uri="{FF2B5EF4-FFF2-40B4-BE49-F238E27FC236}">
                  <a16:creationId xmlns:a16="http://schemas.microsoft.com/office/drawing/2014/main" id="{0AB98351-58DC-71A1-3F22-DD738A8440CC}"/>
                </a:ext>
              </a:extLst>
            </p:cNvPr>
            <p:cNvCxnSpPr>
              <a:cxnSpLocks/>
            </p:cNvCxnSpPr>
            <p:nvPr/>
          </p:nvCxnSpPr>
          <p:spPr>
            <a:xfrm>
              <a:off x="7283819" y="4488021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7" name="그룹 65">
            <a:extLst>
              <a:ext uri="{FF2B5EF4-FFF2-40B4-BE49-F238E27FC236}">
                <a16:creationId xmlns:a16="http://schemas.microsoft.com/office/drawing/2014/main" id="{B097FBFF-6B6D-DBDC-E03E-C3B48CC4D69D}"/>
              </a:ext>
            </a:extLst>
          </p:cNvPr>
          <p:cNvGrpSpPr>
            <a:grpSpLocks/>
          </p:cNvGrpSpPr>
          <p:nvPr/>
        </p:nvGrpSpPr>
        <p:grpSpPr bwMode="auto">
          <a:xfrm>
            <a:off x="7690149" y="3488393"/>
            <a:ext cx="94816" cy="110773"/>
            <a:chOff x="6858016" y="2928934"/>
            <a:chExt cx="214314" cy="214314"/>
          </a:xfrm>
        </p:grpSpPr>
        <p:sp>
          <p:nvSpPr>
            <p:cNvPr id="234" name="타원 233">
              <a:extLst>
                <a:ext uri="{FF2B5EF4-FFF2-40B4-BE49-F238E27FC236}">
                  <a16:creationId xmlns:a16="http://schemas.microsoft.com/office/drawing/2014/main" id="{EEB2E289-37BA-F6F2-C527-09BA9D13A9B6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235" name="직선 화살표 연결선 234">
              <a:extLst>
                <a:ext uri="{FF2B5EF4-FFF2-40B4-BE49-F238E27FC236}">
                  <a16:creationId xmlns:a16="http://schemas.microsoft.com/office/drawing/2014/main" id="{2228BED7-95E9-FB72-1048-0C104A7C1085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8" name="그룹 65">
            <a:extLst>
              <a:ext uri="{FF2B5EF4-FFF2-40B4-BE49-F238E27FC236}">
                <a16:creationId xmlns:a16="http://schemas.microsoft.com/office/drawing/2014/main" id="{01EADAA3-47CA-4640-4649-8C6FC84F663B}"/>
              </a:ext>
            </a:extLst>
          </p:cNvPr>
          <p:cNvGrpSpPr>
            <a:grpSpLocks/>
          </p:cNvGrpSpPr>
          <p:nvPr/>
        </p:nvGrpSpPr>
        <p:grpSpPr bwMode="auto">
          <a:xfrm>
            <a:off x="7717210" y="3883450"/>
            <a:ext cx="94816" cy="110773"/>
            <a:chOff x="6858016" y="2928934"/>
            <a:chExt cx="214314" cy="214314"/>
          </a:xfrm>
        </p:grpSpPr>
        <p:sp>
          <p:nvSpPr>
            <p:cNvPr id="232" name="타원 231">
              <a:extLst>
                <a:ext uri="{FF2B5EF4-FFF2-40B4-BE49-F238E27FC236}">
                  <a16:creationId xmlns:a16="http://schemas.microsoft.com/office/drawing/2014/main" id="{2DF8211D-3A7E-AD51-6397-E53E5F51C020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233" name="직선 화살표 연결선 232">
              <a:extLst>
                <a:ext uri="{FF2B5EF4-FFF2-40B4-BE49-F238E27FC236}">
                  <a16:creationId xmlns:a16="http://schemas.microsoft.com/office/drawing/2014/main" id="{055FB655-0527-4DEF-908B-7205A0C2D111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그룹 219">
            <a:extLst>
              <a:ext uri="{FF2B5EF4-FFF2-40B4-BE49-F238E27FC236}">
                <a16:creationId xmlns:a16="http://schemas.microsoft.com/office/drawing/2014/main" id="{F7E05F61-B96A-494A-0D4F-69D011D3E36F}"/>
              </a:ext>
            </a:extLst>
          </p:cNvPr>
          <p:cNvGrpSpPr/>
          <p:nvPr/>
        </p:nvGrpSpPr>
        <p:grpSpPr>
          <a:xfrm>
            <a:off x="8478058" y="3925194"/>
            <a:ext cx="927166" cy="392669"/>
            <a:chOff x="5776340" y="4210688"/>
            <a:chExt cx="2429780" cy="919258"/>
          </a:xfrm>
        </p:grpSpPr>
        <p:grpSp>
          <p:nvGrpSpPr>
            <p:cNvPr id="222" name="그룹 262">
              <a:extLst>
                <a:ext uri="{FF2B5EF4-FFF2-40B4-BE49-F238E27FC236}">
                  <a16:creationId xmlns:a16="http://schemas.microsoft.com/office/drawing/2014/main" id="{FBDEED20-4A97-5750-D074-6F09F865A8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76340" y="4283127"/>
              <a:ext cx="2429780" cy="846819"/>
              <a:chOff x="6852138" y="1410374"/>
              <a:chExt cx="1720833" cy="590566"/>
            </a:xfrm>
          </p:grpSpPr>
          <p:pic>
            <p:nvPicPr>
              <p:cNvPr id="226" name="Picture 2">
                <a:extLst>
                  <a:ext uri="{FF2B5EF4-FFF2-40B4-BE49-F238E27FC236}">
                    <a16:creationId xmlns:a16="http://schemas.microsoft.com/office/drawing/2014/main" id="{07B885C8-612A-5720-D453-0E5E4E575FE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744219" y="1733536"/>
                <a:ext cx="288004" cy="243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7" name="Picture 9" descr="방화">
                <a:extLst>
                  <a:ext uri="{FF2B5EF4-FFF2-40B4-BE49-F238E27FC236}">
                    <a16:creationId xmlns:a16="http://schemas.microsoft.com/office/drawing/2014/main" id="{6EC7D999-36B6-93D7-6191-83AEDA11A8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 flipH="1">
                <a:off x="8250228" y="1714938"/>
                <a:ext cx="274967" cy="2860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8" name="Picture 3" descr="C:\Documents and Settings\권강일\Local Settings\Temporary Internet Files\Content.IE5\SRMK91FP\MC900388754[1].wmf">
                <a:extLst>
                  <a:ext uri="{FF2B5EF4-FFF2-40B4-BE49-F238E27FC236}">
                    <a16:creationId xmlns:a16="http://schemas.microsoft.com/office/drawing/2014/main" id="{C2A9FF99-854F-C090-CD3F-D2F262B65B9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8222201" y="1410374"/>
                <a:ext cx="350770" cy="285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229" name="꺾인 연결선 268">
                <a:extLst>
                  <a:ext uri="{FF2B5EF4-FFF2-40B4-BE49-F238E27FC236}">
                    <a16:creationId xmlns:a16="http://schemas.microsoft.com/office/drawing/2014/main" id="{34EECDED-E8C5-0D6A-54A5-FC93C68AA98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467440" y="1553266"/>
                <a:ext cx="276779" cy="75249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30" name="꺾인 연결선 269">
                <a:extLst>
                  <a:ext uri="{FF2B5EF4-FFF2-40B4-BE49-F238E27FC236}">
                    <a16:creationId xmlns:a16="http://schemas.microsoft.com/office/drawing/2014/main" id="{2EA2C03E-460A-A143-469C-211269FF1BC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517584" y="1689642"/>
                <a:ext cx="226635" cy="183983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pic>
            <p:nvPicPr>
              <p:cNvPr id="231" name="Picture 2">
                <a:extLst>
                  <a:ext uri="{FF2B5EF4-FFF2-40B4-BE49-F238E27FC236}">
                    <a16:creationId xmlns:a16="http://schemas.microsoft.com/office/drawing/2014/main" id="{8CC10158-83E6-AB95-22BF-F4B0644B070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6852138" y="1542804"/>
                <a:ext cx="674077" cy="223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223" name="직선 연결선 222">
              <a:extLst>
                <a:ext uri="{FF2B5EF4-FFF2-40B4-BE49-F238E27FC236}">
                  <a16:creationId xmlns:a16="http://schemas.microsoft.com/office/drawing/2014/main" id="{5BACF171-23C1-1169-AC0D-32CEB09F02BA}"/>
                </a:ext>
              </a:extLst>
            </p:cNvPr>
            <p:cNvCxnSpPr>
              <a:cxnSpLocks/>
            </p:cNvCxnSpPr>
            <p:nvPr/>
          </p:nvCxnSpPr>
          <p:spPr>
            <a:xfrm>
              <a:off x="7397717" y="4947387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4" name="그림 223">
              <a:extLst>
                <a:ext uri="{FF2B5EF4-FFF2-40B4-BE49-F238E27FC236}">
                  <a16:creationId xmlns:a16="http://schemas.microsoft.com/office/drawing/2014/main" id="{647DA599-4F0C-2A66-778B-E9CC27ED0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 flipH="1">
              <a:off x="7035940" y="4210688"/>
              <a:ext cx="406657" cy="397590"/>
            </a:xfrm>
            <a:prstGeom prst="rect">
              <a:avLst/>
            </a:prstGeom>
          </p:spPr>
        </p:pic>
        <p:cxnSp>
          <p:nvCxnSpPr>
            <p:cNvPr id="225" name="직선 연결선 224">
              <a:extLst>
                <a:ext uri="{FF2B5EF4-FFF2-40B4-BE49-F238E27FC236}">
                  <a16:creationId xmlns:a16="http://schemas.microsoft.com/office/drawing/2014/main" id="{4D6C909A-FC49-DCD9-46C4-A0A1B49F7DE6}"/>
                </a:ext>
              </a:extLst>
            </p:cNvPr>
            <p:cNvCxnSpPr>
              <a:cxnSpLocks/>
            </p:cNvCxnSpPr>
            <p:nvPr/>
          </p:nvCxnSpPr>
          <p:spPr>
            <a:xfrm>
              <a:off x="7283819" y="4488021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1" name="직사각형 220">
            <a:extLst>
              <a:ext uri="{FF2B5EF4-FFF2-40B4-BE49-F238E27FC236}">
                <a16:creationId xmlns:a16="http://schemas.microsoft.com/office/drawing/2014/main" id="{6162319B-3482-85F2-3CDC-75F56DB5DE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1913" y="5513564"/>
            <a:ext cx="410338" cy="21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800" dirty="0">
                <a:latin typeface="+mj-ea"/>
                <a:ea typeface="+mj-ea"/>
                <a:cs typeface="나눔바른고딕"/>
              </a:rPr>
              <a:t>RT</a:t>
            </a:r>
            <a:endParaRPr lang="ko-KR" altLang="en-US" sz="800" dirty="0">
              <a:latin typeface="+mj-ea"/>
              <a:ea typeface="+mj-ea"/>
              <a:cs typeface="나눔바른고딕"/>
            </a:endParaRPr>
          </a:p>
        </p:txBody>
      </p:sp>
      <p:pic>
        <p:nvPicPr>
          <p:cNvPr id="79" name="Picture 35">
            <a:extLst>
              <a:ext uri="{FF2B5EF4-FFF2-40B4-BE49-F238E27FC236}">
                <a16:creationId xmlns:a16="http://schemas.microsoft.com/office/drawing/2014/main" id="{783786DE-1897-3EC1-0C0E-593F1E26A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210714" y="2107370"/>
            <a:ext cx="856400" cy="432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grpSp>
        <p:nvGrpSpPr>
          <p:cNvPr id="266" name="그룹 265">
            <a:extLst>
              <a:ext uri="{FF2B5EF4-FFF2-40B4-BE49-F238E27FC236}">
                <a16:creationId xmlns:a16="http://schemas.microsoft.com/office/drawing/2014/main" id="{8F846AD5-1782-E251-4263-D5CC8EB6B400}"/>
              </a:ext>
            </a:extLst>
          </p:cNvPr>
          <p:cNvGrpSpPr/>
          <p:nvPr/>
        </p:nvGrpSpPr>
        <p:grpSpPr>
          <a:xfrm>
            <a:off x="801224" y="3599439"/>
            <a:ext cx="2058188" cy="916847"/>
            <a:chOff x="608067" y="3320739"/>
            <a:chExt cx="2249881" cy="1043008"/>
          </a:xfrm>
        </p:grpSpPr>
        <p:pic>
          <p:nvPicPr>
            <p:cNvPr id="32" name="그림 31">
              <a:extLst>
                <a:ext uri="{FF2B5EF4-FFF2-40B4-BE49-F238E27FC236}">
                  <a16:creationId xmlns:a16="http://schemas.microsoft.com/office/drawing/2014/main" id="{243ADBD8-C334-61EA-F87E-392BD54816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32" t="5509" r="7874" b="19232"/>
            <a:stretch/>
          </p:blipFill>
          <p:spPr>
            <a:xfrm>
              <a:off x="737691" y="3822435"/>
              <a:ext cx="347008" cy="309663"/>
            </a:xfrm>
            <a:prstGeom prst="rect">
              <a:avLst/>
            </a:prstGeom>
          </p:spPr>
        </p:pic>
        <p:grpSp>
          <p:nvGrpSpPr>
            <p:cNvPr id="247" name="그룹 246">
              <a:extLst>
                <a:ext uri="{FF2B5EF4-FFF2-40B4-BE49-F238E27FC236}">
                  <a16:creationId xmlns:a16="http://schemas.microsoft.com/office/drawing/2014/main" id="{0A21526B-5409-4839-B914-5AC3DDBA4249}"/>
                </a:ext>
              </a:extLst>
            </p:cNvPr>
            <p:cNvGrpSpPr/>
            <p:nvPr/>
          </p:nvGrpSpPr>
          <p:grpSpPr>
            <a:xfrm>
              <a:off x="608067" y="3320739"/>
              <a:ext cx="2249881" cy="1043008"/>
              <a:chOff x="633636" y="3339325"/>
              <a:chExt cx="2249881" cy="1043008"/>
            </a:xfrm>
          </p:grpSpPr>
          <p:grpSp>
            <p:nvGrpSpPr>
              <p:cNvPr id="89" name="그룹 88">
                <a:extLst>
                  <a:ext uri="{FF2B5EF4-FFF2-40B4-BE49-F238E27FC236}">
                    <a16:creationId xmlns:a16="http://schemas.microsoft.com/office/drawing/2014/main" id="{84D78BA9-90B8-5330-21D3-6BB3436B6C5E}"/>
                  </a:ext>
                </a:extLst>
              </p:cNvPr>
              <p:cNvGrpSpPr/>
              <p:nvPr/>
            </p:nvGrpSpPr>
            <p:grpSpPr>
              <a:xfrm>
                <a:off x="633636" y="3339325"/>
                <a:ext cx="2249881" cy="1043008"/>
                <a:chOff x="657217" y="4892738"/>
                <a:chExt cx="2526506" cy="1096406"/>
              </a:xfrm>
            </p:grpSpPr>
            <p:grpSp>
              <p:nvGrpSpPr>
                <p:cNvPr id="109" name="그룹 108">
                  <a:extLst>
                    <a:ext uri="{FF2B5EF4-FFF2-40B4-BE49-F238E27FC236}">
                      <a16:creationId xmlns:a16="http://schemas.microsoft.com/office/drawing/2014/main" id="{ED7EDF1C-763F-2567-D39A-8891C66F5815}"/>
                    </a:ext>
                  </a:extLst>
                </p:cNvPr>
                <p:cNvGrpSpPr/>
                <p:nvPr/>
              </p:nvGrpSpPr>
              <p:grpSpPr>
                <a:xfrm>
                  <a:off x="657217" y="4908929"/>
                  <a:ext cx="2237839" cy="1080215"/>
                  <a:chOff x="840533" y="1117351"/>
                  <a:chExt cx="2237839" cy="1080215"/>
                </a:xfrm>
              </p:grpSpPr>
              <p:sp>
                <p:nvSpPr>
                  <p:cNvPr id="112" name="Line 313">
                    <a:extLst>
                      <a:ext uri="{FF2B5EF4-FFF2-40B4-BE49-F238E27FC236}">
                        <a16:creationId xmlns:a16="http://schemas.microsoft.com/office/drawing/2014/main" id="{3526681A-8D1E-02F4-43B9-1E35A5FE06E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680655" y="1486231"/>
                    <a:ext cx="0" cy="138045"/>
                  </a:xfrm>
                  <a:prstGeom prst="line">
                    <a:avLst/>
                  </a:prstGeom>
                  <a:noFill/>
                  <a:ln w="12700">
                    <a:solidFill>
                      <a:srgbClr val="FF66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sz="2222" dirty="0"/>
                  </a:p>
                </p:txBody>
              </p:sp>
              <p:sp>
                <p:nvSpPr>
                  <p:cNvPr id="114" name="Text Box 319">
                    <a:extLst>
                      <a:ext uri="{FF2B5EF4-FFF2-40B4-BE49-F238E27FC236}">
                        <a16:creationId xmlns:a16="http://schemas.microsoft.com/office/drawing/2014/main" id="{29BB09D8-A0D1-6438-763C-1623D485513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16175" y="1117351"/>
                    <a:ext cx="624993" cy="2338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</a:rPr>
                      <a:t>INT</a:t>
                    </a:r>
                    <a:r>
                      <a:rPr lang="ko-KR" altLang="en-US" sz="800" dirty="0">
                        <a:latin typeface="+mn-ea"/>
                      </a:rPr>
                      <a:t> </a:t>
                    </a:r>
                    <a:r>
                      <a:rPr lang="en-US" altLang="ko-KR" sz="800" dirty="0">
                        <a:latin typeface="+mn-ea"/>
                      </a:rPr>
                      <a:t>SW</a:t>
                    </a:r>
                    <a:endParaRPr lang="ko-KR" altLang="en-US" sz="800" dirty="0">
                      <a:latin typeface="+mn-ea"/>
                    </a:endParaRPr>
                  </a:p>
                </p:txBody>
              </p:sp>
              <p:sp>
                <p:nvSpPr>
                  <p:cNvPr id="115" name="Text Box 321">
                    <a:extLst>
                      <a:ext uri="{FF2B5EF4-FFF2-40B4-BE49-F238E27FC236}">
                        <a16:creationId xmlns:a16="http://schemas.microsoft.com/office/drawing/2014/main" id="{010964D1-457D-9757-6FA9-A30C7CD02D5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40533" y="1963979"/>
                    <a:ext cx="680796" cy="22647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</a:rPr>
                      <a:t>VMS</a:t>
                    </a:r>
                    <a:r>
                      <a:rPr lang="ko-KR" altLang="en-US" sz="800" dirty="0">
                        <a:latin typeface="+mn-ea"/>
                      </a:rPr>
                      <a:t>서버</a:t>
                    </a:r>
                  </a:p>
                </p:txBody>
              </p:sp>
              <p:sp>
                <p:nvSpPr>
                  <p:cNvPr id="116" name="Line 310">
                    <a:extLst>
                      <a:ext uri="{FF2B5EF4-FFF2-40B4-BE49-F238E27FC236}">
                        <a16:creationId xmlns:a16="http://schemas.microsoft.com/office/drawing/2014/main" id="{85DCD458-0DA5-0CC5-5EC2-9AE214BD0B9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65154" y="1476968"/>
                    <a:ext cx="1913218" cy="2"/>
                  </a:xfrm>
                  <a:prstGeom prst="line">
                    <a:avLst/>
                  </a:prstGeom>
                  <a:noFill/>
                  <a:ln w="12700">
                    <a:solidFill>
                      <a:srgbClr val="FF66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sz="2222" dirty="0"/>
                  </a:p>
                </p:txBody>
              </p:sp>
              <p:grpSp>
                <p:nvGrpSpPr>
                  <p:cNvPr id="118" name="그룹 117">
                    <a:extLst>
                      <a:ext uri="{FF2B5EF4-FFF2-40B4-BE49-F238E27FC236}">
                        <a16:creationId xmlns:a16="http://schemas.microsoft.com/office/drawing/2014/main" id="{F42793F2-5D94-A68F-EED5-F42E903AB8E6}"/>
                      </a:ext>
                    </a:extLst>
                  </p:cNvPr>
                  <p:cNvGrpSpPr/>
                  <p:nvPr/>
                </p:nvGrpSpPr>
                <p:grpSpPr>
                  <a:xfrm>
                    <a:off x="1938909" y="1332763"/>
                    <a:ext cx="328896" cy="290444"/>
                    <a:chOff x="4657720" y="1841487"/>
                    <a:chExt cx="714379" cy="357191"/>
                  </a:xfrm>
                </p:grpSpPr>
                <p:pic>
                  <p:nvPicPr>
                    <p:cNvPr id="124" name="Picture 10">
                      <a:extLst>
                        <a:ext uri="{FF2B5EF4-FFF2-40B4-BE49-F238E27FC236}">
                          <a16:creationId xmlns:a16="http://schemas.microsoft.com/office/drawing/2014/main" id="{9B568935-42FE-AEBA-C3DC-ECEFD007BA05}"/>
                        </a:ext>
                      </a:extLst>
                    </p:cNvPr>
                    <p:cNvPicPr>
                      <a:picLocks noChangeArrowheads="1"/>
                    </p:cNvPicPr>
                    <p:nvPr/>
                  </p:nvPicPr>
                  <p:blipFill>
                    <a:blip r:embed="rId3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4657720" y="1841487"/>
                      <a:ext cx="714379" cy="35719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125" name="Picture 13">
                      <a:extLst>
                        <a:ext uri="{FF2B5EF4-FFF2-40B4-BE49-F238E27FC236}">
                          <a16:creationId xmlns:a16="http://schemas.microsoft.com/office/drawing/2014/main" id="{48D66CD2-AEAC-2006-364F-29D516A6478F}"/>
                        </a:ext>
                      </a:extLst>
                    </p:cNvPr>
                    <p:cNvPicPr>
                      <a:picLocks noChangeArrowheads="1"/>
                    </p:cNvPicPr>
                    <p:nvPr/>
                  </p:nvPicPr>
                  <p:blipFill>
                    <a:blip r:embed="rId4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4729158" y="1984363"/>
                      <a:ext cx="428628" cy="1428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sp>
                <p:nvSpPr>
                  <p:cNvPr id="120" name="Text Box 316">
                    <a:extLst>
                      <a:ext uri="{FF2B5EF4-FFF2-40B4-BE49-F238E27FC236}">
                        <a16:creationId xmlns:a16="http://schemas.microsoft.com/office/drawing/2014/main" id="{228C8D0C-C878-86AB-321F-F9CCD6DB7A0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51778" y="1962317"/>
                    <a:ext cx="926517" cy="23524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</a:rPr>
                      <a:t>Storge</a:t>
                    </a:r>
                    <a:r>
                      <a:rPr lang="ko-KR" altLang="en-US" sz="800" dirty="0">
                        <a:latin typeface="+mn-ea"/>
                      </a:rPr>
                      <a:t>서버</a:t>
                    </a:r>
                  </a:p>
                </p:txBody>
              </p:sp>
            </p:grpSp>
            <p:sp>
              <p:nvSpPr>
                <p:cNvPr id="110" name="직사각형 109">
                  <a:extLst>
                    <a:ext uri="{FF2B5EF4-FFF2-40B4-BE49-F238E27FC236}">
                      <a16:creationId xmlns:a16="http://schemas.microsoft.com/office/drawing/2014/main" id="{EAC21C99-95F7-126C-ADDC-DD8D55B13B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15783" y="4892738"/>
                  <a:ext cx="1067940" cy="2426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dirty="0">
                      <a:latin typeface="+mj-ea"/>
                      <a:ea typeface="+mj-ea"/>
                      <a:cs typeface="나눔바른고딕"/>
                    </a:rPr>
                    <a:t>Switch</a:t>
                  </a:r>
                </a:p>
              </p:txBody>
            </p:sp>
            <p:sp>
              <p:nvSpPr>
                <p:cNvPr id="111" name="정육면체 110">
                  <a:extLst>
                    <a:ext uri="{FF2B5EF4-FFF2-40B4-BE49-F238E27FC236}">
                      <a16:creationId xmlns:a16="http://schemas.microsoft.com/office/drawing/2014/main" id="{55AF69E6-B2BC-A1D9-60AB-CECCCF2A5A05}"/>
                    </a:ext>
                  </a:extLst>
                </p:cNvPr>
                <p:cNvSpPr/>
                <p:nvPr/>
              </p:nvSpPr>
              <p:spPr bwMode="auto">
                <a:xfrm>
                  <a:off x="2289727" y="5112103"/>
                  <a:ext cx="619041" cy="271789"/>
                </a:xfrm>
                <a:prstGeom prst="cube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anchor="ctr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1000" dirty="0">
                      <a:solidFill>
                        <a:schemeClr val="bg1"/>
                      </a:solidFill>
                      <a:ea typeface="굴림" pitchFamily="50" charset="-127"/>
                    </a:rPr>
                    <a:t>L2</a:t>
                  </a:r>
                </a:p>
              </p:txBody>
            </p:sp>
          </p:grpSp>
          <p:pic>
            <p:nvPicPr>
              <p:cNvPr id="34" name="그림 33">
                <a:extLst>
                  <a:ext uri="{FF2B5EF4-FFF2-40B4-BE49-F238E27FC236}">
                    <a16:creationId xmlns:a16="http://schemas.microsoft.com/office/drawing/2014/main" id="{80F83762-A648-0E79-0390-5F0C68CA6A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00" r="17467" b="13562"/>
              <a:stretch/>
            </p:blipFill>
            <p:spPr>
              <a:xfrm>
                <a:off x="1251839" y="3825682"/>
                <a:ext cx="259871" cy="347250"/>
              </a:xfrm>
              <a:prstGeom prst="rect">
                <a:avLst/>
              </a:prstGeom>
            </p:spPr>
          </p:pic>
        </p:grpSp>
        <p:sp>
          <p:nvSpPr>
            <p:cNvPr id="265" name="Line 313">
              <a:extLst>
                <a:ext uri="{FF2B5EF4-FFF2-40B4-BE49-F238E27FC236}">
                  <a16:creationId xmlns:a16="http://schemas.microsoft.com/office/drawing/2014/main" id="{B6D74979-B3DE-F25C-FC77-82955B4D80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97146" y="3687054"/>
              <a:ext cx="0" cy="131322"/>
            </a:xfrm>
            <a:prstGeom prst="line">
              <a:avLst/>
            </a:prstGeom>
            <a:noFill/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 dirty="0"/>
            </a:p>
          </p:txBody>
        </p:sp>
      </p:grpSp>
      <p:grpSp>
        <p:nvGrpSpPr>
          <p:cNvPr id="267" name="그룹 266">
            <a:extLst>
              <a:ext uri="{FF2B5EF4-FFF2-40B4-BE49-F238E27FC236}">
                <a16:creationId xmlns:a16="http://schemas.microsoft.com/office/drawing/2014/main" id="{75285DCC-2B3F-D778-0150-CDD996E2FE2C}"/>
              </a:ext>
            </a:extLst>
          </p:cNvPr>
          <p:cNvGrpSpPr/>
          <p:nvPr/>
        </p:nvGrpSpPr>
        <p:grpSpPr>
          <a:xfrm>
            <a:off x="782993" y="5313098"/>
            <a:ext cx="2102354" cy="989278"/>
            <a:chOff x="608067" y="3336144"/>
            <a:chExt cx="2219337" cy="1027606"/>
          </a:xfrm>
        </p:grpSpPr>
        <p:pic>
          <p:nvPicPr>
            <p:cNvPr id="268" name="그림 267">
              <a:extLst>
                <a:ext uri="{FF2B5EF4-FFF2-40B4-BE49-F238E27FC236}">
                  <a16:creationId xmlns:a16="http://schemas.microsoft.com/office/drawing/2014/main" id="{96B67CDC-4CEF-326D-1B65-FC915B9013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32" t="5509" r="7874" b="19232"/>
            <a:stretch/>
          </p:blipFill>
          <p:spPr>
            <a:xfrm>
              <a:off x="737691" y="3822435"/>
              <a:ext cx="347008" cy="309663"/>
            </a:xfrm>
            <a:prstGeom prst="rect">
              <a:avLst/>
            </a:prstGeom>
          </p:spPr>
        </p:pic>
        <p:grpSp>
          <p:nvGrpSpPr>
            <p:cNvPr id="269" name="그룹 268">
              <a:extLst>
                <a:ext uri="{FF2B5EF4-FFF2-40B4-BE49-F238E27FC236}">
                  <a16:creationId xmlns:a16="http://schemas.microsoft.com/office/drawing/2014/main" id="{B6C11702-A44B-7BAD-6D2F-4532607251DD}"/>
                </a:ext>
              </a:extLst>
            </p:cNvPr>
            <p:cNvGrpSpPr/>
            <p:nvPr/>
          </p:nvGrpSpPr>
          <p:grpSpPr>
            <a:xfrm>
              <a:off x="608067" y="3336144"/>
              <a:ext cx="2219337" cy="1027606"/>
              <a:chOff x="633636" y="3354730"/>
              <a:chExt cx="2219337" cy="1027606"/>
            </a:xfrm>
          </p:grpSpPr>
          <p:grpSp>
            <p:nvGrpSpPr>
              <p:cNvPr id="272" name="그룹 271">
                <a:extLst>
                  <a:ext uri="{FF2B5EF4-FFF2-40B4-BE49-F238E27FC236}">
                    <a16:creationId xmlns:a16="http://schemas.microsoft.com/office/drawing/2014/main" id="{060DE0ED-FD27-537A-9095-7E46C8A28B90}"/>
                  </a:ext>
                </a:extLst>
              </p:cNvPr>
              <p:cNvGrpSpPr/>
              <p:nvPr/>
            </p:nvGrpSpPr>
            <p:grpSpPr>
              <a:xfrm>
                <a:off x="633636" y="3354730"/>
                <a:ext cx="2219337" cy="1027606"/>
                <a:chOff x="657217" y="4908929"/>
                <a:chExt cx="2492207" cy="1080215"/>
              </a:xfrm>
            </p:grpSpPr>
            <p:grpSp>
              <p:nvGrpSpPr>
                <p:cNvPr id="274" name="그룹 273">
                  <a:extLst>
                    <a:ext uri="{FF2B5EF4-FFF2-40B4-BE49-F238E27FC236}">
                      <a16:creationId xmlns:a16="http://schemas.microsoft.com/office/drawing/2014/main" id="{DC4B62F0-0A39-282D-769C-078A618548B4}"/>
                    </a:ext>
                  </a:extLst>
                </p:cNvPr>
                <p:cNvGrpSpPr/>
                <p:nvPr/>
              </p:nvGrpSpPr>
              <p:grpSpPr>
                <a:xfrm>
                  <a:off x="657217" y="4908929"/>
                  <a:ext cx="2237839" cy="1080215"/>
                  <a:chOff x="840533" y="1117351"/>
                  <a:chExt cx="2237839" cy="1080215"/>
                </a:xfrm>
              </p:grpSpPr>
              <p:sp>
                <p:nvSpPr>
                  <p:cNvPr id="277" name="Line 313">
                    <a:extLst>
                      <a:ext uri="{FF2B5EF4-FFF2-40B4-BE49-F238E27FC236}">
                        <a16:creationId xmlns:a16="http://schemas.microsoft.com/office/drawing/2014/main" id="{7D30DA1E-163C-239F-AF0E-9A000188B03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680655" y="1486231"/>
                    <a:ext cx="0" cy="138045"/>
                  </a:xfrm>
                  <a:prstGeom prst="line">
                    <a:avLst/>
                  </a:prstGeom>
                  <a:noFill/>
                  <a:ln w="12700">
                    <a:solidFill>
                      <a:srgbClr val="FF66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sz="2222" dirty="0"/>
                  </a:p>
                </p:txBody>
              </p:sp>
              <p:sp>
                <p:nvSpPr>
                  <p:cNvPr id="278" name="Text Box 319">
                    <a:extLst>
                      <a:ext uri="{FF2B5EF4-FFF2-40B4-BE49-F238E27FC236}">
                        <a16:creationId xmlns:a16="http://schemas.microsoft.com/office/drawing/2014/main" id="{6D794171-8D94-C190-52F1-840E56E9063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16175" y="1117351"/>
                    <a:ext cx="624993" cy="2338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</a:rPr>
                      <a:t>INT</a:t>
                    </a:r>
                    <a:r>
                      <a:rPr lang="ko-KR" altLang="en-US" sz="800" dirty="0">
                        <a:latin typeface="+mn-ea"/>
                      </a:rPr>
                      <a:t> </a:t>
                    </a:r>
                    <a:r>
                      <a:rPr lang="en-US" altLang="ko-KR" sz="800" dirty="0">
                        <a:latin typeface="+mn-ea"/>
                      </a:rPr>
                      <a:t>SW</a:t>
                    </a:r>
                    <a:endParaRPr lang="ko-KR" altLang="en-US" sz="800" dirty="0">
                      <a:latin typeface="+mn-ea"/>
                    </a:endParaRPr>
                  </a:p>
                </p:txBody>
              </p:sp>
              <p:sp>
                <p:nvSpPr>
                  <p:cNvPr id="279" name="Text Box 321">
                    <a:extLst>
                      <a:ext uri="{FF2B5EF4-FFF2-40B4-BE49-F238E27FC236}">
                        <a16:creationId xmlns:a16="http://schemas.microsoft.com/office/drawing/2014/main" id="{2AB0C320-EB57-DEB2-A07E-7D95942488C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40533" y="1963979"/>
                    <a:ext cx="680796" cy="22647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</a:rPr>
                      <a:t>VMS</a:t>
                    </a:r>
                    <a:r>
                      <a:rPr lang="ko-KR" altLang="en-US" sz="800" dirty="0">
                        <a:latin typeface="+mn-ea"/>
                      </a:rPr>
                      <a:t>서버</a:t>
                    </a:r>
                  </a:p>
                </p:txBody>
              </p:sp>
              <p:sp>
                <p:nvSpPr>
                  <p:cNvPr id="280" name="Line 310">
                    <a:extLst>
                      <a:ext uri="{FF2B5EF4-FFF2-40B4-BE49-F238E27FC236}">
                        <a16:creationId xmlns:a16="http://schemas.microsoft.com/office/drawing/2014/main" id="{7743E453-191F-F8D0-5903-429217DD15F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65154" y="1476968"/>
                    <a:ext cx="1913218" cy="2"/>
                  </a:xfrm>
                  <a:prstGeom prst="line">
                    <a:avLst/>
                  </a:prstGeom>
                  <a:noFill/>
                  <a:ln w="12700">
                    <a:solidFill>
                      <a:srgbClr val="FF66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sz="2222" dirty="0"/>
                  </a:p>
                </p:txBody>
              </p:sp>
              <p:grpSp>
                <p:nvGrpSpPr>
                  <p:cNvPr id="281" name="그룹 280">
                    <a:extLst>
                      <a:ext uri="{FF2B5EF4-FFF2-40B4-BE49-F238E27FC236}">
                        <a16:creationId xmlns:a16="http://schemas.microsoft.com/office/drawing/2014/main" id="{BF87BF07-DFF5-76DB-83ED-985F5A98FF4B}"/>
                      </a:ext>
                    </a:extLst>
                  </p:cNvPr>
                  <p:cNvGrpSpPr/>
                  <p:nvPr/>
                </p:nvGrpSpPr>
                <p:grpSpPr>
                  <a:xfrm>
                    <a:off x="1938909" y="1332763"/>
                    <a:ext cx="328896" cy="290444"/>
                    <a:chOff x="4657720" y="1841487"/>
                    <a:chExt cx="714379" cy="357191"/>
                  </a:xfrm>
                </p:grpSpPr>
                <p:pic>
                  <p:nvPicPr>
                    <p:cNvPr id="283" name="Picture 10">
                      <a:extLst>
                        <a:ext uri="{FF2B5EF4-FFF2-40B4-BE49-F238E27FC236}">
                          <a16:creationId xmlns:a16="http://schemas.microsoft.com/office/drawing/2014/main" id="{5AC7EF0A-C6F5-D6D0-87A3-049B5F62B7FA}"/>
                        </a:ext>
                      </a:extLst>
                    </p:cNvPr>
                    <p:cNvPicPr>
                      <a:picLocks noChangeArrowheads="1"/>
                    </p:cNvPicPr>
                    <p:nvPr/>
                  </p:nvPicPr>
                  <p:blipFill>
                    <a:blip r:embed="rId3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4657720" y="1841487"/>
                      <a:ext cx="714379" cy="35719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284" name="Picture 13">
                      <a:extLst>
                        <a:ext uri="{FF2B5EF4-FFF2-40B4-BE49-F238E27FC236}">
                          <a16:creationId xmlns:a16="http://schemas.microsoft.com/office/drawing/2014/main" id="{E2E4304F-2564-D12E-2C80-88696BC96986}"/>
                        </a:ext>
                      </a:extLst>
                    </p:cNvPr>
                    <p:cNvPicPr>
                      <a:picLocks noChangeArrowheads="1"/>
                    </p:cNvPicPr>
                    <p:nvPr/>
                  </p:nvPicPr>
                  <p:blipFill>
                    <a:blip r:embed="rId4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4729158" y="1984363"/>
                      <a:ext cx="428628" cy="1428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sp>
                <p:nvSpPr>
                  <p:cNvPr id="282" name="Text Box 316">
                    <a:extLst>
                      <a:ext uri="{FF2B5EF4-FFF2-40B4-BE49-F238E27FC236}">
                        <a16:creationId xmlns:a16="http://schemas.microsoft.com/office/drawing/2014/main" id="{7145DB68-D3B7-2E10-E380-74B04C322A5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51778" y="1962317"/>
                    <a:ext cx="926517" cy="23524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</a:rPr>
                      <a:t>Storge</a:t>
                    </a:r>
                    <a:r>
                      <a:rPr lang="ko-KR" altLang="en-US" sz="800" dirty="0">
                        <a:latin typeface="+mn-ea"/>
                      </a:rPr>
                      <a:t>서버</a:t>
                    </a:r>
                  </a:p>
                </p:txBody>
              </p:sp>
            </p:grpSp>
            <p:sp>
              <p:nvSpPr>
                <p:cNvPr id="275" name="직사각형 274">
                  <a:extLst>
                    <a:ext uri="{FF2B5EF4-FFF2-40B4-BE49-F238E27FC236}">
                      <a16:creationId xmlns:a16="http://schemas.microsoft.com/office/drawing/2014/main" id="{2636E6EC-4A5E-049E-74F1-5C18F10F42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81483" y="4963033"/>
                  <a:ext cx="1067941" cy="24264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dirty="0">
                      <a:latin typeface="+mj-ea"/>
                      <a:ea typeface="+mj-ea"/>
                      <a:cs typeface="나눔바른고딕"/>
                    </a:rPr>
                    <a:t>Switch</a:t>
                  </a:r>
                </a:p>
              </p:txBody>
            </p:sp>
            <p:sp>
              <p:nvSpPr>
                <p:cNvPr id="276" name="정육면체 275">
                  <a:extLst>
                    <a:ext uri="{FF2B5EF4-FFF2-40B4-BE49-F238E27FC236}">
                      <a16:creationId xmlns:a16="http://schemas.microsoft.com/office/drawing/2014/main" id="{191FDD2B-34DC-9D66-9029-FF37835CABE8}"/>
                    </a:ext>
                  </a:extLst>
                </p:cNvPr>
                <p:cNvSpPr/>
                <p:nvPr/>
              </p:nvSpPr>
              <p:spPr bwMode="auto">
                <a:xfrm>
                  <a:off x="2277065" y="5210935"/>
                  <a:ext cx="619041" cy="271789"/>
                </a:xfrm>
                <a:prstGeom prst="cube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anchor="ctr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1000" dirty="0">
                      <a:solidFill>
                        <a:schemeClr val="bg1"/>
                      </a:solidFill>
                      <a:ea typeface="굴림" pitchFamily="50" charset="-127"/>
                    </a:rPr>
                    <a:t>L2</a:t>
                  </a:r>
                </a:p>
              </p:txBody>
            </p:sp>
          </p:grpSp>
          <p:pic>
            <p:nvPicPr>
              <p:cNvPr id="273" name="그림 272">
                <a:extLst>
                  <a:ext uri="{FF2B5EF4-FFF2-40B4-BE49-F238E27FC236}">
                    <a16:creationId xmlns:a16="http://schemas.microsoft.com/office/drawing/2014/main" id="{0B7BC932-15E9-7A1F-E661-F566C212DC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00" r="17467" b="13562"/>
              <a:stretch/>
            </p:blipFill>
            <p:spPr>
              <a:xfrm>
                <a:off x="1251839" y="3825682"/>
                <a:ext cx="259871" cy="347250"/>
              </a:xfrm>
              <a:prstGeom prst="rect">
                <a:avLst/>
              </a:prstGeom>
            </p:spPr>
          </p:pic>
        </p:grpSp>
        <p:sp>
          <p:nvSpPr>
            <p:cNvPr id="270" name="Line 313">
              <a:extLst>
                <a:ext uri="{FF2B5EF4-FFF2-40B4-BE49-F238E27FC236}">
                  <a16:creationId xmlns:a16="http://schemas.microsoft.com/office/drawing/2014/main" id="{A2EAD248-F399-4FE9-24B8-E4F1EFFCE2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97146" y="3687054"/>
              <a:ext cx="0" cy="131322"/>
            </a:xfrm>
            <a:prstGeom prst="line">
              <a:avLst/>
            </a:prstGeom>
            <a:noFill/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 dirty="0"/>
            </a:p>
          </p:txBody>
        </p:sp>
      </p:grpSp>
      <p:cxnSp>
        <p:nvCxnSpPr>
          <p:cNvPr id="286" name="직선 연결선 285">
            <a:extLst>
              <a:ext uri="{FF2B5EF4-FFF2-40B4-BE49-F238E27FC236}">
                <a16:creationId xmlns:a16="http://schemas.microsoft.com/office/drawing/2014/main" id="{9CA8C234-0AF2-A013-60DD-3D6EA0275D5F}"/>
              </a:ext>
            </a:extLst>
          </p:cNvPr>
          <p:cNvCxnSpPr>
            <a:cxnSpLocks/>
          </p:cNvCxnSpPr>
          <p:nvPr/>
        </p:nvCxnSpPr>
        <p:spPr>
          <a:xfrm>
            <a:off x="5318426" y="2382982"/>
            <a:ext cx="903680" cy="33088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8" name="직사각형 287">
            <a:extLst>
              <a:ext uri="{FF2B5EF4-FFF2-40B4-BE49-F238E27FC236}">
                <a16:creationId xmlns:a16="http://schemas.microsoft.com/office/drawing/2014/main" id="{B790973A-F3D3-D1D0-34F4-E1C2D66DE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3660" y="3750102"/>
            <a:ext cx="951011" cy="23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900" dirty="0">
                <a:latin typeface="+mn-ea"/>
                <a:cs typeface="나눔바른고딕"/>
              </a:rPr>
              <a:t>WTLAN-2420</a:t>
            </a:r>
            <a:endParaRPr lang="ko-KR" altLang="en-US" sz="900" dirty="0">
              <a:latin typeface="+mn-ea"/>
              <a:cs typeface="나눔바른고딕"/>
            </a:endParaRPr>
          </a:p>
        </p:txBody>
      </p:sp>
      <p:sp>
        <p:nvSpPr>
          <p:cNvPr id="289" name="직사각형 288">
            <a:extLst>
              <a:ext uri="{FF2B5EF4-FFF2-40B4-BE49-F238E27FC236}">
                <a16:creationId xmlns:a16="http://schemas.microsoft.com/office/drawing/2014/main" id="{B4C5E797-7C12-3333-9E6E-F827F1B1E5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3204" y="2023539"/>
            <a:ext cx="877058" cy="21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800" dirty="0">
                <a:highlight>
                  <a:srgbClr val="FFFF00"/>
                </a:highlight>
                <a:latin typeface="+mj-ea"/>
                <a:ea typeface="+mj-ea"/>
                <a:cs typeface="나눔바른고딕"/>
              </a:rPr>
              <a:t>CoPTN</a:t>
            </a:r>
            <a:endParaRPr lang="ko-KR" altLang="en-US" sz="800" dirty="0">
              <a:highlight>
                <a:srgbClr val="FFFF00"/>
              </a:highlight>
              <a:latin typeface="+mj-ea"/>
              <a:ea typeface="+mj-ea"/>
              <a:cs typeface="나눔바른고딕"/>
            </a:endParaRPr>
          </a:p>
        </p:txBody>
      </p:sp>
      <p:cxnSp>
        <p:nvCxnSpPr>
          <p:cNvPr id="293" name="직선 연결선 292">
            <a:extLst>
              <a:ext uri="{FF2B5EF4-FFF2-40B4-BE49-F238E27FC236}">
                <a16:creationId xmlns:a16="http://schemas.microsoft.com/office/drawing/2014/main" id="{C5EEE90A-5566-D2EF-C992-574C4B4AE8A8}"/>
              </a:ext>
            </a:extLst>
          </p:cNvPr>
          <p:cNvCxnSpPr>
            <a:cxnSpLocks/>
          </p:cNvCxnSpPr>
          <p:nvPr/>
        </p:nvCxnSpPr>
        <p:spPr>
          <a:xfrm>
            <a:off x="5453043" y="2438362"/>
            <a:ext cx="885886" cy="2463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직선 연결선 295">
            <a:extLst>
              <a:ext uri="{FF2B5EF4-FFF2-40B4-BE49-F238E27FC236}">
                <a16:creationId xmlns:a16="http://schemas.microsoft.com/office/drawing/2014/main" id="{7E2649DA-A7D0-5449-80FA-5A369D78FD11}"/>
              </a:ext>
            </a:extLst>
          </p:cNvPr>
          <p:cNvCxnSpPr>
            <a:cxnSpLocks/>
          </p:cNvCxnSpPr>
          <p:nvPr/>
        </p:nvCxnSpPr>
        <p:spPr>
          <a:xfrm>
            <a:off x="5206468" y="2448816"/>
            <a:ext cx="0" cy="14533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직사각형 298">
            <a:extLst>
              <a:ext uri="{FF2B5EF4-FFF2-40B4-BE49-F238E27FC236}">
                <a16:creationId xmlns:a16="http://schemas.microsoft.com/office/drawing/2014/main" id="{3C3F4FCE-EFD2-B531-BD6D-385DC5F84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584" y="4945598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200" dirty="0">
                <a:latin typeface="+mn-ea"/>
                <a:cs typeface="나눔바른고딕"/>
              </a:rPr>
              <a:t>읍</a:t>
            </a:r>
            <a:r>
              <a:rPr lang="en-US" altLang="ko-KR" sz="1200" dirty="0">
                <a:latin typeface="+mn-ea"/>
                <a:cs typeface="나눔바른고딕"/>
              </a:rPr>
              <a:t>,</a:t>
            </a:r>
            <a:r>
              <a:rPr lang="ko-KR" altLang="en-US" sz="1200" dirty="0">
                <a:latin typeface="+mn-ea"/>
                <a:cs typeface="나눔바른고딕"/>
              </a:rPr>
              <a:t>면 관제</a:t>
            </a:r>
          </a:p>
        </p:txBody>
      </p:sp>
      <p:sp>
        <p:nvSpPr>
          <p:cNvPr id="300" name="직사각형 299">
            <a:extLst>
              <a:ext uri="{FF2B5EF4-FFF2-40B4-BE49-F238E27FC236}">
                <a16:creationId xmlns:a16="http://schemas.microsoft.com/office/drawing/2014/main" id="{18DF4322-A482-220C-F3F5-F806E0265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727" y="5062437"/>
            <a:ext cx="951011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900" dirty="0">
                <a:latin typeface="+mn-ea"/>
                <a:cs typeface="나눔바른고딕"/>
              </a:rPr>
              <a:t>WTLAN-96G</a:t>
            </a:r>
            <a:endParaRPr lang="ko-KR" altLang="en-US" sz="900" dirty="0">
              <a:latin typeface="+mn-ea"/>
              <a:cs typeface="나눔바른고딕"/>
            </a:endParaRPr>
          </a:p>
        </p:txBody>
      </p:sp>
      <p:sp>
        <p:nvSpPr>
          <p:cNvPr id="305" name="Line 310">
            <a:extLst>
              <a:ext uri="{FF2B5EF4-FFF2-40B4-BE49-F238E27FC236}">
                <a16:creationId xmlns:a16="http://schemas.microsoft.com/office/drawing/2014/main" id="{F83EF999-A151-F376-1EF4-074BBB2E78B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37987" y="5766483"/>
            <a:ext cx="401094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 dirty="0"/>
          </a:p>
        </p:txBody>
      </p:sp>
      <p:pic>
        <p:nvPicPr>
          <p:cNvPr id="292" name="Picture 35">
            <a:extLst>
              <a:ext uri="{FF2B5EF4-FFF2-40B4-BE49-F238E27FC236}">
                <a16:creationId xmlns:a16="http://schemas.microsoft.com/office/drawing/2014/main" id="{8CB6C688-E7E5-0AC4-0930-42CE104C6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222106" y="4666601"/>
            <a:ext cx="856400" cy="432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08" name="직사각형 307">
            <a:extLst>
              <a:ext uri="{FF2B5EF4-FFF2-40B4-BE49-F238E27FC236}">
                <a16:creationId xmlns:a16="http://schemas.microsoft.com/office/drawing/2014/main" id="{F90F915E-A843-5097-259F-113DC0AEA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170" y="5996702"/>
            <a:ext cx="951011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900" dirty="0">
                <a:latin typeface="+mn-ea"/>
                <a:cs typeface="나눔바른고딕"/>
              </a:rPr>
              <a:t>WTLAN-2400</a:t>
            </a:r>
            <a:endParaRPr lang="ko-KR" altLang="en-US" sz="900" dirty="0">
              <a:latin typeface="+mn-ea"/>
              <a:cs typeface="나눔바른고딕"/>
            </a:endParaRPr>
          </a:p>
        </p:txBody>
      </p:sp>
      <p:pic>
        <p:nvPicPr>
          <p:cNvPr id="45" name="Picture 2" descr="C:\Documents and Settings\권강일\바탕 화면\바탕화면정리\홈페이지\장비 사진(찰영)\WTLAN---2400-500.png">
            <a:extLst>
              <a:ext uri="{FF2B5EF4-FFF2-40B4-BE49-F238E27FC236}">
                <a16:creationId xmlns:a16="http://schemas.microsoft.com/office/drawing/2014/main" id="{C5E813B6-C818-3338-CF83-A3EA527CD8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210714" y="5651087"/>
            <a:ext cx="923183" cy="385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2" name="그룹 311">
            <a:extLst>
              <a:ext uri="{FF2B5EF4-FFF2-40B4-BE49-F238E27FC236}">
                <a16:creationId xmlns:a16="http://schemas.microsoft.com/office/drawing/2014/main" id="{F9CF58A9-9AAA-39EE-D2E8-59A2352971C0}"/>
              </a:ext>
            </a:extLst>
          </p:cNvPr>
          <p:cNvGrpSpPr/>
          <p:nvPr/>
        </p:nvGrpSpPr>
        <p:grpSpPr>
          <a:xfrm>
            <a:off x="8515741" y="4716149"/>
            <a:ext cx="927166" cy="392669"/>
            <a:chOff x="5776340" y="4210688"/>
            <a:chExt cx="2429780" cy="919258"/>
          </a:xfrm>
        </p:grpSpPr>
        <p:grpSp>
          <p:nvGrpSpPr>
            <p:cNvPr id="313" name="그룹 262">
              <a:extLst>
                <a:ext uri="{FF2B5EF4-FFF2-40B4-BE49-F238E27FC236}">
                  <a16:creationId xmlns:a16="http://schemas.microsoft.com/office/drawing/2014/main" id="{A094791D-5B4B-E80A-6369-AD6563AE7D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76340" y="4283127"/>
              <a:ext cx="2429780" cy="846819"/>
              <a:chOff x="6852138" y="1410374"/>
              <a:chExt cx="1720833" cy="590566"/>
            </a:xfrm>
          </p:grpSpPr>
          <p:pic>
            <p:nvPicPr>
              <p:cNvPr id="317" name="Picture 2">
                <a:extLst>
                  <a:ext uri="{FF2B5EF4-FFF2-40B4-BE49-F238E27FC236}">
                    <a16:creationId xmlns:a16="http://schemas.microsoft.com/office/drawing/2014/main" id="{D0890721-34DD-7730-FF23-962E7308BC0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744219" y="1733536"/>
                <a:ext cx="288004" cy="243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8" name="Picture 9" descr="방화">
                <a:extLst>
                  <a:ext uri="{FF2B5EF4-FFF2-40B4-BE49-F238E27FC236}">
                    <a16:creationId xmlns:a16="http://schemas.microsoft.com/office/drawing/2014/main" id="{47E729CA-C355-4AF5-0786-F6D886E32CF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 flipH="1">
                <a:off x="8250228" y="1714938"/>
                <a:ext cx="274967" cy="2860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9" name="Picture 3" descr="C:\Documents and Settings\권강일\Local Settings\Temporary Internet Files\Content.IE5\SRMK91FP\MC900388754[1].wmf">
                <a:extLst>
                  <a:ext uri="{FF2B5EF4-FFF2-40B4-BE49-F238E27FC236}">
                    <a16:creationId xmlns:a16="http://schemas.microsoft.com/office/drawing/2014/main" id="{8107965B-5744-0800-1622-AAA37EF729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8222201" y="1410374"/>
                <a:ext cx="350770" cy="285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20" name="꺾인 연결선 268">
                <a:extLst>
                  <a:ext uri="{FF2B5EF4-FFF2-40B4-BE49-F238E27FC236}">
                    <a16:creationId xmlns:a16="http://schemas.microsoft.com/office/drawing/2014/main" id="{A5E92CB7-BD1D-34F8-4A0E-52D93EDF98E4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467440" y="1553266"/>
                <a:ext cx="276779" cy="75249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21" name="꺾인 연결선 269">
                <a:extLst>
                  <a:ext uri="{FF2B5EF4-FFF2-40B4-BE49-F238E27FC236}">
                    <a16:creationId xmlns:a16="http://schemas.microsoft.com/office/drawing/2014/main" id="{A7E05F1F-C40E-FF53-FB19-891A5791B96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517584" y="1689642"/>
                <a:ext cx="226635" cy="183983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pic>
            <p:nvPicPr>
              <p:cNvPr id="322" name="Picture 2">
                <a:extLst>
                  <a:ext uri="{FF2B5EF4-FFF2-40B4-BE49-F238E27FC236}">
                    <a16:creationId xmlns:a16="http://schemas.microsoft.com/office/drawing/2014/main" id="{F12BBB7D-296C-A1A9-A508-2C17C2409C6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6852138" y="1542804"/>
                <a:ext cx="674077" cy="223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314" name="직선 연결선 313">
              <a:extLst>
                <a:ext uri="{FF2B5EF4-FFF2-40B4-BE49-F238E27FC236}">
                  <a16:creationId xmlns:a16="http://schemas.microsoft.com/office/drawing/2014/main" id="{1477E05B-1A84-DA6A-391F-3CA63FFC8764}"/>
                </a:ext>
              </a:extLst>
            </p:cNvPr>
            <p:cNvCxnSpPr>
              <a:cxnSpLocks/>
            </p:cNvCxnSpPr>
            <p:nvPr/>
          </p:nvCxnSpPr>
          <p:spPr>
            <a:xfrm>
              <a:off x="7397717" y="4947387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5" name="그림 314">
              <a:extLst>
                <a:ext uri="{FF2B5EF4-FFF2-40B4-BE49-F238E27FC236}">
                  <a16:creationId xmlns:a16="http://schemas.microsoft.com/office/drawing/2014/main" id="{29450295-31C3-4E52-286F-E5454D3F6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 flipH="1">
              <a:off x="7035940" y="4210688"/>
              <a:ext cx="406657" cy="397590"/>
            </a:xfrm>
            <a:prstGeom prst="rect">
              <a:avLst/>
            </a:prstGeom>
          </p:spPr>
        </p:pic>
        <p:cxnSp>
          <p:nvCxnSpPr>
            <p:cNvPr id="316" name="직선 연결선 315">
              <a:extLst>
                <a:ext uri="{FF2B5EF4-FFF2-40B4-BE49-F238E27FC236}">
                  <a16:creationId xmlns:a16="http://schemas.microsoft.com/office/drawing/2014/main" id="{5F864BDE-1767-CE5A-AA62-8F882FFBB5D0}"/>
                </a:ext>
              </a:extLst>
            </p:cNvPr>
            <p:cNvCxnSpPr>
              <a:cxnSpLocks/>
            </p:cNvCxnSpPr>
            <p:nvPr/>
          </p:nvCxnSpPr>
          <p:spPr>
            <a:xfrm>
              <a:off x="7283819" y="4488021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3" name="그룹 322">
            <a:extLst>
              <a:ext uri="{FF2B5EF4-FFF2-40B4-BE49-F238E27FC236}">
                <a16:creationId xmlns:a16="http://schemas.microsoft.com/office/drawing/2014/main" id="{30BF616F-635D-00CF-9C27-0BA81AC1EFED}"/>
              </a:ext>
            </a:extLst>
          </p:cNvPr>
          <p:cNvGrpSpPr/>
          <p:nvPr/>
        </p:nvGrpSpPr>
        <p:grpSpPr>
          <a:xfrm>
            <a:off x="8516118" y="5635364"/>
            <a:ext cx="927166" cy="392669"/>
            <a:chOff x="5776340" y="4210688"/>
            <a:chExt cx="2429780" cy="919258"/>
          </a:xfrm>
        </p:grpSpPr>
        <p:grpSp>
          <p:nvGrpSpPr>
            <p:cNvPr id="324" name="그룹 262">
              <a:extLst>
                <a:ext uri="{FF2B5EF4-FFF2-40B4-BE49-F238E27FC236}">
                  <a16:creationId xmlns:a16="http://schemas.microsoft.com/office/drawing/2014/main" id="{34D97451-9F55-5EBC-274B-2253FFA20B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76340" y="4283127"/>
              <a:ext cx="2429780" cy="846819"/>
              <a:chOff x="6852138" y="1410374"/>
              <a:chExt cx="1720833" cy="590566"/>
            </a:xfrm>
          </p:grpSpPr>
          <p:pic>
            <p:nvPicPr>
              <p:cNvPr id="328" name="Picture 2">
                <a:extLst>
                  <a:ext uri="{FF2B5EF4-FFF2-40B4-BE49-F238E27FC236}">
                    <a16:creationId xmlns:a16="http://schemas.microsoft.com/office/drawing/2014/main" id="{027FE250-7ED4-4282-96A3-CF21A917E56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744219" y="1733536"/>
                <a:ext cx="288004" cy="243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9" name="Picture 9" descr="방화">
                <a:extLst>
                  <a:ext uri="{FF2B5EF4-FFF2-40B4-BE49-F238E27FC236}">
                    <a16:creationId xmlns:a16="http://schemas.microsoft.com/office/drawing/2014/main" id="{1ACE4D6C-1F78-DC48-342D-B2401357566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 flipH="1">
                <a:off x="8250228" y="1714938"/>
                <a:ext cx="274967" cy="2860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0" name="Picture 3" descr="C:\Documents and Settings\권강일\Local Settings\Temporary Internet Files\Content.IE5\SRMK91FP\MC900388754[1].wmf">
                <a:extLst>
                  <a:ext uri="{FF2B5EF4-FFF2-40B4-BE49-F238E27FC236}">
                    <a16:creationId xmlns:a16="http://schemas.microsoft.com/office/drawing/2014/main" id="{55CB3C0F-A171-C2F8-E840-E20C0B6D2EA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8222201" y="1410374"/>
                <a:ext cx="350770" cy="285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31" name="꺾인 연결선 268">
                <a:extLst>
                  <a:ext uri="{FF2B5EF4-FFF2-40B4-BE49-F238E27FC236}">
                    <a16:creationId xmlns:a16="http://schemas.microsoft.com/office/drawing/2014/main" id="{B95E8D64-C42B-1E9A-BCA9-77913248C3B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467440" y="1553266"/>
                <a:ext cx="276779" cy="75249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32" name="꺾인 연결선 269">
                <a:extLst>
                  <a:ext uri="{FF2B5EF4-FFF2-40B4-BE49-F238E27FC236}">
                    <a16:creationId xmlns:a16="http://schemas.microsoft.com/office/drawing/2014/main" id="{15DBCB9A-7719-2DE6-AB4F-0FF84A5C99E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517584" y="1689642"/>
                <a:ext cx="226635" cy="183983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pic>
            <p:nvPicPr>
              <p:cNvPr id="333" name="Picture 2">
                <a:extLst>
                  <a:ext uri="{FF2B5EF4-FFF2-40B4-BE49-F238E27FC236}">
                    <a16:creationId xmlns:a16="http://schemas.microsoft.com/office/drawing/2014/main" id="{3B4C1020-A64C-33B1-59FD-78A8771AD77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6852138" y="1542804"/>
                <a:ext cx="674077" cy="223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325" name="직선 연결선 324">
              <a:extLst>
                <a:ext uri="{FF2B5EF4-FFF2-40B4-BE49-F238E27FC236}">
                  <a16:creationId xmlns:a16="http://schemas.microsoft.com/office/drawing/2014/main" id="{6496E5EC-4281-AFCE-BA39-C9AC37E82B7F}"/>
                </a:ext>
              </a:extLst>
            </p:cNvPr>
            <p:cNvCxnSpPr>
              <a:cxnSpLocks/>
            </p:cNvCxnSpPr>
            <p:nvPr/>
          </p:nvCxnSpPr>
          <p:spPr>
            <a:xfrm>
              <a:off x="7397717" y="4947387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6" name="그림 325">
              <a:extLst>
                <a:ext uri="{FF2B5EF4-FFF2-40B4-BE49-F238E27FC236}">
                  <a16:creationId xmlns:a16="http://schemas.microsoft.com/office/drawing/2014/main" id="{5E096AA5-6BB4-F16E-2E78-4666669EA8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 flipH="1">
              <a:off x="7035940" y="4210688"/>
              <a:ext cx="406657" cy="397590"/>
            </a:xfrm>
            <a:prstGeom prst="rect">
              <a:avLst/>
            </a:prstGeom>
          </p:spPr>
        </p:pic>
        <p:cxnSp>
          <p:nvCxnSpPr>
            <p:cNvPr id="327" name="직선 연결선 326">
              <a:extLst>
                <a:ext uri="{FF2B5EF4-FFF2-40B4-BE49-F238E27FC236}">
                  <a16:creationId xmlns:a16="http://schemas.microsoft.com/office/drawing/2014/main" id="{901B524A-D5E4-58C7-8AB1-3687795FA920}"/>
                </a:ext>
              </a:extLst>
            </p:cNvPr>
            <p:cNvCxnSpPr>
              <a:cxnSpLocks/>
            </p:cNvCxnSpPr>
            <p:nvPr/>
          </p:nvCxnSpPr>
          <p:spPr>
            <a:xfrm>
              <a:off x="7283819" y="4488021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9" name="직선 연결선 338">
            <a:extLst>
              <a:ext uri="{FF2B5EF4-FFF2-40B4-BE49-F238E27FC236}">
                <a16:creationId xmlns:a16="http://schemas.microsoft.com/office/drawing/2014/main" id="{AC95360B-AE2C-4CC0-37B9-6FE9A48BE656}"/>
              </a:ext>
            </a:extLst>
          </p:cNvPr>
          <p:cNvCxnSpPr>
            <a:cxnSpLocks/>
          </p:cNvCxnSpPr>
          <p:nvPr/>
        </p:nvCxnSpPr>
        <p:spPr>
          <a:xfrm>
            <a:off x="8654077" y="4456099"/>
            <a:ext cx="628" cy="208394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9" name="직사각형 358">
            <a:extLst>
              <a:ext uri="{FF2B5EF4-FFF2-40B4-BE49-F238E27FC236}">
                <a16:creationId xmlns:a16="http://schemas.microsoft.com/office/drawing/2014/main" id="{6929D352-5EB4-77D4-B0F0-2037C34F7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3636" y="1044491"/>
            <a:ext cx="1191879" cy="307777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400" dirty="0">
                <a:latin typeface="+mn-ea"/>
                <a:cs typeface="나눔바른고딕"/>
              </a:rPr>
              <a:t>현장</a:t>
            </a:r>
            <a:r>
              <a:rPr lang="en-US" altLang="ko-KR" sz="1400" dirty="0">
                <a:latin typeface="+mn-ea"/>
                <a:cs typeface="나눔바른고딕"/>
              </a:rPr>
              <a:t>/</a:t>
            </a:r>
            <a:r>
              <a:rPr lang="ko-KR" altLang="en-US" sz="1400" dirty="0">
                <a:latin typeface="+mn-ea"/>
                <a:cs typeface="나눔바른고딕"/>
              </a:rPr>
              <a:t>함체</a:t>
            </a:r>
          </a:p>
        </p:txBody>
      </p:sp>
      <p:cxnSp>
        <p:nvCxnSpPr>
          <p:cNvPr id="360" name="직선 화살표 연결선 359">
            <a:extLst>
              <a:ext uri="{FF2B5EF4-FFF2-40B4-BE49-F238E27FC236}">
                <a16:creationId xmlns:a16="http://schemas.microsoft.com/office/drawing/2014/main" id="{56DE49F6-0F95-7F6A-1CA8-1FA18A837CA1}"/>
              </a:ext>
            </a:extLst>
          </p:cNvPr>
          <p:cNvCxnSpPr>
            <a:cxnSpLocks/>
          </p:cNvCxnSpPr>
          <p:nvPr/>
        </p:nvCxnSpPr>
        <p:spPr>
          <a:xfrm>
            <a:off x="514767" y="1484966"/>
            <a:ext cx="3290067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직선 화살표 연결선 361">
            <a:extLst>
              <a:ext uri="{FF2B5EF4-FFF2-40B4-BE49-F238E27FC236}">
                <a16:creationId xmlns:a16="http://schemas.microsoft.com/office/drawing/2014/main" id="{C86387B9-A1DD-427C-E3B3-C8BBEA714E66}"/>
              </a:ext>
            </a:extLst>
          </p:cNvPr>
          <p:cNvCxnSpPr>
            <a:cxnSpLocks/>
          </p:cNvCxnSpPr>
          <p:nvPr/>
        </p:nvCxnSpPr>
        <p:spPr>
          <a:xfrm>
            <a:off x="3878592" y="1484966"/>
            <a:ext cx="416755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직선 화살표 연결선 363">
            <a:extLst>
              <a:ext uri="{FF2B5EF4-FFF2-40B4-BE49-F238E27FC236}">
                <a16:creationId xmlns:a16="http://schemas.microsoft.com/office/drawing/2014/main" id="{0EFAA726-6926-264D-D61A-E9ECE9959792}"/>
              </a:ext>
            </a:extLst>
          </p:cNvPr>
          <p:cNvCxnSpPr>
            <a:cxnSpLocks/>
          </p:cNvCxnSpPr>
          <p:nvPr/>
        </p:nvCxnSpPr>
        <p:spPr>
          <a:xfrm>
            <a:off x="8112127" y="1484966"/>
            <a:ext cx="118834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직선 화살표 연결선 371">
            <a:extLst>
              <a:ext uri="{FF2B5EF4-FFF2-40B4-BE49-F238E27FC236}">
                <a16:creationId xmlns:a16="http://schemas.microsoft.com/office/drawing/2014/main" id="{C71EE62A-2849-B80E-C9DA-ED0301741CE5}"/>
              </a:ext>
            </a:extLst>
          </p:cNvPr>
          <p:cNvCxnSpPr>
            <a:cxnSpLocks/>
          </p:cNvCxnSpPr>
          <p:nvPr/>
        </p:nvCxnSpPr>
        <p:spPr>
          <a:xfrm>
            <a:off x="649579" y="6457752"/>
            <a:ext cx="3180501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직선 연결선 373">
            <a:extLst>
              <a:ext uri="{FF2B5EF4-FFF2-40B4-BE49-F238E27FC236}">
                <a16:creationId xmlns:a16="http://schemas.microsoft.com/office/drawing/2014/main" id="{BD81B86E-0309-E502-0EB0-B0779ED2BDAC}"/>
              </a:ext>
            </a:extLst>
          </p:cNvPr>
          <p:cNvCxnSpPr>
            <a:cxnSpLocks/>
          </p:cNvCxnSpPr>
          <p:nvPr/>
        </p:nvCxnSpPr>
        <p:spPr>
          <a:xfrm>
            <a:off x="3847135" y="1484966"/>
            <a:ext cx="0" cy="497278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6" name="직선 연결선 375">
            <a:extLst>
              <a:ext uri="{FF2B5EF4-FFF2-40B4-BE49-F238E27FC236}">
                <a16:creationId xmlns:a16="http://schemas.microsoft.com/office/drawing/2014/main" id="{D2CCA428-9A74-3625-B665-1630692578C7}"/>
              </a:ext>
            </a:extLst>
          </p:cNvPr>
          <p:cNvCxnSpPr>
            <a:cxnSpLocks/>
          </p:cNvCxnSpPr>
          <p:nvPr/>
        </p:nvCxnSpPr>
        <p:spPr>
          <a:xfrm>
            <a:off x="8070349" y="1484966"/>
            <a:ext cx="0" cy="497278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직선 화살표 연결선 378">
            <a:extLst>
              <a:ext uri="{FF2B5EF4-FFF2-40B4-BE49-F238E27FC236}">
                <a16:creationId xmlns:a16="http://schemas.microsoft.com/office/drawing/2014/main" id="{09961B7A-1CF8-EB77-E8A2-C39990DA72C1}"/>
              </a:ext>
            </a:extLst>
          </p:cNvPr>
          <p:cNvCxnSpPr>
            <a:cxnSpLocks/>
          </p:cNvCxnSpPr>
          <p:nvPr/>
        </p:nvCxnSpPr>
        <p:spPr>
          <a:xfrm>
            <a:off x="3862792" y="6457752"/>
            <a:ext cx="418335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직선 화살표 연결선 380">
            <a:extLst>
              <a:ext uri="{FF2B5EF4-FFF2-40B4-BE49-F238E27FC236}">
                <a16:creationId xmlns:a16="http://schemas.microsoft.com/office/drawing/2014/main" id="{E108927E-0CC4-1282-CD99-F36057B440FD}"/>
              </a:ext>
            </a:extLst>
          </p:cNvPr>
          <p:cNvCxnSpPr>
            <a:cxnSpLocks/>
          </p:cNvCxnSpPr>
          <p:nvPr/>
        </p:nvCxnSpPr>
        <p:spPr>
          <a:xfrm>
            <a:off x="8101871" y="6457752"/>
            <a:ext cx="1208857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3" name="직사각형 382">
            <a:extLst>
              <a:ext uri="{FF2B5EF4-FFF2-40B4-BE49-F238E27FC236}">
                <a16:creationId xmlns:a16="http://schemas.microsoft.com/office/drawing/2014/main" id="{B2BFC450-15B3-D4E3-C389-F46DD964B9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073" y="1662353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200" dirty="0">
                <a:latin typeface="+mn-ea"/>
                <a:cs typeface="나눔바른고딕"/>
              </a:rPr>
              <a:t>관제센터</a:t>
            </a:r>
          </a:p>
        </p:txBody>
      </p:sp>
      <p:sp>
        <p:nvSpPr>
          <p:cNvPr id="387" name="직사각형 386">
            <a:extLst>
              <a:ext uri="{FF2B5EF4-FFF2-40B4-BE49-F238E27FC236}">
                <a16:creationId xmlns:a16="http://schemas.microsoft.com/office/drawing/2014/main" id="{CE19A3E8-FFA6-7C5A-3CCF-CEA71D5B0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5247" y="1667834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1200" dirty="0">
                <a:latin typeface="+mn-ea"/>
                <a:cs typeface="나눔바른고딕"/>
              </a:rPr>
              <a:t>KT</a:t>
            </a:r>
            <a:r>
              <a:rPr lang="ko-KR" altLang="en-US" sz="1200" dirty="0">
                <a:latin typeface="+mn-ea"/>
                <a:cs typeface="나눔바른고딕"/>
              </a:rPr>
              <a:t>집중국사</a:t>
            </a:r>
          </a:p>
        </p:txBody>
      </p:sp>
      <p:sp>
        <p:nvSpPr>
          <p:cNvPr id="388" name="직사각형 387">
            <a:extLst>
              <a:ext uri="{FF2B5EF4-FFF2-40B4-BE49-F238E27FC236}">
                <a16:creationId xmlns:a16="http://schemas.microsoft.com/office/drawing/2014/main" id="{BA87E2E0-7E03-F67E-2F84-AB7073245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4303" y="3268788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200" dirty="0">
                <a:latin typeface="+mn-ea"/>
                <a:cs typeface="나눔바른고딕"/>
              </a:rPr>
              <a:t>분기국사</a:t>
            </a:r>
          </a:p>
        </p:txBody>
      </p:sp>
      <p:sp>
        <p:nvSpPr>
          <p:cNvPr id="391" name="직사각형 390">
            <a:extLst>
              <a:ext uri="{FF2B5EF4-FFF2-40B4-BE49-F238E27FC236}">
                <a16:creationId xmlns:a16="http://schemas.microsoft.com/office/drawing/2014/main" id="{30952350-C286-9391-B2DF-17B177D43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8770" y="4288321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200" dirty="0">
                <a:latin typeface="+mn-ea"/>
                <a:cs typeface="나눔바른고딕"/>
              </a:rPr>
              <a:t>무인국사</a:t>
            </a:r>
          </a:p>
        </p:txBody>
      </p:sp>
      <p:sp>
        <p:nvSpPr>
          <p:cNvPr id="392" name="직사각형 391">
            <a:extLst>
              <a:ext uri="{FF2B5EF4-FFF2-40B4-BE49-F238E27FC236}">
                <a16:creationId xmlns:a16="http://schemas.microsoft.com/office/drawing/2014/main" id="{C4FB116F-FA82-5FFA-8D44-D1C00BB4A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971" y="5362873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200" dirty="0">
                <a:latin typeface="+mn-ea"/>
                <a:cs typeface="나눔바른고딕"/>
              </a:rPr>
              <a:t>거점국사</a:t>
            </a:r>
          </a:p>
        </p:txBody>
      </p:sp>
      <p:sp>
        <p:nvSpPr>
          <p:cNvPr id="394" name="모서리가 둥근 직사각형 302">
            <a:extLst>
              <a:ext uri="{FF2B5EF4-FFF2-40B4-BE49-F238E27FC236}">
                <a16:creationId xmlns:a16="http://schemas.microsoft.com/office/drawing/2014/main" id="{F483C573-47D3-B9A0-803E-21BE533441E1}"/>
              </a:ext>
            </a:extLst>
          </p:cNvPr>
          <p:cNvSpPr/>
          <p:nvPr/>
        </p:nvSpPr>
        <p:spPr>
          <a:xfrm>
            <a:off x="5868595" y="3516866"/>
            <a:ext cx="1629078" cy="534702"/>
          </a:xfrm>
          <a:prstGeom prst="roundRect">
            <a:avLst/>
          </a:prstGeom>
          <a:solidFill>
            <a:schemeClr val="accent5">
              <a:alpha val="10000"/>
            </a:schemeClr>
          </a:solidFill>
          <a:ln w="6350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46" dirty="0"/>
          </a:p>
        </p:txBody>
      </p:sp>
      <p:sp>
        <p:nvSpPr>
          <p:cNvPr id="395" name="모서리가 둥근 직사각형 302">
            <a:extLst>
              <a:ext uri="{FF2B5EF4-FFF2-40B4-BE49-F238E27FC236}">
                <a16:creationId xmlns:a16="http://schemas.microsoft.com/office/drawing/2014/main" id="{EE381E60-6887-1E51-E6C6-C2C2FB1AEAA0}"/>
              </a:ext>
            </a:extLst>
          </p:cNvPr>
          <p:cNvSpPr/>
          <p:nvPr/>
        </p:nvSpPr>
        <p:spPr>
          <a:xfrm>
            <a:off x="5869718" y="4574895"/>
            <a:ext cx="1629078" cy="697892"/>
          </a:xfrm>
          <a:prstGeom prst="roundRect">
            <a:avLst/>
          </a:prstGeom>
          <a:solidFill>
            <a:schemeClr val="accent5">
              <a:alpha val="10000"/>
            </a:schemeClr>
          </a:solidFill>
          <a:ln w="6350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46" dirty="0"/>
          </a:p>
        </p:txBody>
      </p:sp>
      <p:sp>
        <p:nvSpPr>
          <p:cNvPr id="396" name="모서리가 둥근 직사각형 302">
            <a:extLst>
              <a:ext uri="{FF2B5EF4-FFF2-40B4-BE49-F238E27FC236}">
                <a16:creationId xmlns:a16="http://schemas.microsoft.com/office/drawing/2014/main" id="{5E601772-C45B-1A7F-D71B-DBFE995385CD}"/>
              </a:ext>
            </a:extLst>
          </p:cNvPr>
          <p:cNvSpPr/>
          <p:nvPr/>
        </p:nvSpPr>
        <p:spPr>
          <a:xfrm>
            <a:off x="6012696" y="5613180"/>
            <a:ext cx="1489661" cy="614354"/>
          </a:xfrm>
          <a:prstGeom prst="roundRect">
            <a:avLst/>
          </a:prstGeom>
          <a:solidFill>
            <a:schemeClr val="accent5">
              <a:alpha val="10000"/>
            </a:schemeClr>
          </a:solidFill>
          <a:ln w="6350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46" dirty="0"/>
          </a:p>
        </p:txBody>
      </p:sp>
      <p:grpSp>
        <p:nvGrpSpPr>
          <p:cNvPr id="397" name="그룹 65">
            <a:extLst>
              <a:ext uri="{FF2B5EF4-FFF2-40B4-BE49-F238E27FC236}">
                <a16:creationId xmlns:a16="http://schemas.microsoft.com/office/drawing/2014/main" id="{D3152252-8D50-65B5-D3F6-18250974C285}"/>
              </a:ext>
            </a:extLst>
          </p:cNvPr>
          <p:cNvGrpSpPr>
            <a:grpSpLocks/>
          </p:cNvGrpSpPr>
          <p:nvPr/>
        </p:nvGrpSpPr>
        <p:grpSpPr bwMode="auto">
          <a:xfrm>
            <a:off x="7721027" y="4850454"/>
            <a:ext cx="94816" cy="110773"/>
            <a:chOff x="6858016" y="2928934"/>
            <a:chExt cx="214314" cy="214314"/>
          </a:xfrm>
        </p:grpSpPr>
        <p:sp>
          <p:nvSpPr>
            <p:cNvPr id="398" name="타원 397">
              <a:extLst>
                <a:ext uri="{FF2B5EF4-FFF2-40B4-BE49-F238E27FC236}">
                  <a16:creationId xmlns:a16="http://schemas.microsoft.com/office/drawing/2014/main" id="{83ED0A50-7073-A453-ADFA-B4317D234CF9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399" name="직선 화살표 연결선 398">
              <a:extLst>
                <a:ext uri="{FF2B5EF4-FFF2-40B4-BE49-F238E27FC236}">
                  <a16:creationId xmlns:a16="http://schemas.microsoft.com/office/drawing/2014/main" id="{C39BF8D7-4F6A-5C30-A7C9-D64B9A1DB8CF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0" name="그룹 65">
            <a:extLst>
              <a:ext uri="{FF2B5EF4-FFF2-40B4-BE49-F238E27FC236}">
                <a16:creationId xmlns:a16="http://schemas.microsoft.com/office/drawing/2014/main" id="{78F45781-B049-4048-A2DC-6498CB7EFBE8}"/>
              </a:ext>
            </a:extLst>
          </p:cNvPr>
          <p:cNvGrpSpPr>
            <a:grpSpLocks/>
          </p:cNvGrpSpPr>
          <p:nvPr/>
        </p:nvGrpSpPr>
        <p:grpSpPr bwMode="auto">
          <a:xfrm>
            <a:off x="7731730" y="5739331"/>
            <a:ext cx="94816" cy="110773"/>
            <a:chOff x="6858016" y="2928934"/>
            <a:chExt cx="214314" cy="214314"/>
          </a:xfrm>
        </p:grpSpPr>
        <p:sp>
          <p:nvSpPr>
            <p:cNvPr id="401" name="타원 400">
              <a:extLst>
                <a:ext uri="{FF2B5EF4-FFF2-40B4-BE49-F238E27FC236}">
                  <a16:creationId xmlns:a16="http://schemas.microsoft.com/office/drawing/2014/main" id="{9BF69045-4E24-7B58-F0C1-7147A79DBEFB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402" name="직선 화살표 연결선 401">
              <a:extLst>
                <a:ext uri="{FF2B5EF4-FFF2-40B4-BE49-F238E27FC236}">
                  <a16:creationId xmlns:a16="http://schemas.microsoft.com/office/drawing/2014/main" id="{129C37AC-CEF0-0A3A-E4D7-C4EE5C5B99D7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3" name="그룹 65">
            <a:extLst>
              <a:ext uri="{FF2B5EF4-FFF2-40B4-BE49-F238E27FC236}">
                <a16:creationId xmlns:a16="http://schemas.microsoft.com/office/drawing/2014/main" id="{BD9DFF64-707D-C43D-F38B-DCA49EBADB6A}"/>
              </a:ext>
            </a:extLst>
          </p:cNvPr>
          <p:cNvGrpSpPr>
            <a:grpSpLocks/>
          </p:cNvGrpSpPr>
          <p:nvPr/>
        </p:nvGrpSpPr>
        <p:grpSpPr bwMode="auto">
          <a:xfrm>
            <a:off x="5154602" y="3842751"/>
            <a:ext cx="94816" cy="110773"/>
            <a:chOff x="6858016" y="2928934"/>
            <a:chExt cx="214314" cy="214314"/>
          </a:xfrm>
        </p:grpSpPr>
        <p:sp>
          <p:nvSpPr>
            <p:cNvPr id="404" name="타원 403">
              <a:extLst>
                <a:ext uri="{FF2B5EF4-FFF2-40B4-BE49-F238E27FC236}">
                  <a16:creationId xmlns:a16="http://schemas.microsoft.com/office/drawing/2014/main" id="{AC1F5B5D-9DC1-B223-242E-3E74E8EBF29E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405" name="직선 화살표 연결선 404">
              <a:extLst>
                <a:ext uri="{FF2B5EF4-FFF2-40B4-BE49-F238E27FC236}">
                  <a16:creationId xmlns:a16="http://schemas.microsoft.com/office/drawing/2014/main" id="{E867228E-7067-452B-B2EE-FAFBE8CEDB33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6" name="그룹 65">
            <a:extLst>
              <a:ext uri="{FF2B5EF4-FFF2-40B4-BE49-F238E27FC236}">
                <a16:creationId xmlns:a16="http://schemas.microsoft.com/office/drawing/2014/main" id="{8AE4E652-ECDC-6BC1-C5CD-7AC3063877EA}"/>
              </a:ext>
            </a:extLst>
          </p:cNvPr>
          <p:cNvGrpSpPr>
            <a:grpSpLocks/>
          </p:cNvGrpSpPr>
          <p:nvPr/>
        </p:nvGrpSpPr>
        <p:grpSpPr bwMode="auto">
          <a:xfrm>
            <a:off x="5155509" y="5720980"/>
            <a:ext cx="94816" cy="110773"/>
            <a:chOff x="6858016" y="2928934"/>
            <a:chExt cx="214314" cy="214314"/>
          </a:xfrm>
        </p:grpSpPr>
        <p:sp>
          <p:nvSpPr>
            <p:cNvPr id="407" name="타원 406">
              <a:extLst>
                <a:ext uri="{FF2B5EF4-FFF2-40B4-BE49-F238E27FC236}">
                  <a16:creationId xmlns:a16="http://schemas.microsoft.com/office/drawing/2014/main" id="{DC222775-09B6-1DE1-2A2C-676934A4FA70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408" name="직선 화살표 연결선 407">
              <a:extLst>
                <a:ext uri="{FF2B5EF4-FFF2-40B4-BE49-F238E27FC236}">
                  <a16:creationId xmlns:a16="http://schemas.microsoft.com/office/drawing/2014/main" id="{293027D8-D057-C323-5BBE-45816A8B69F3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자유형 4">
            <a:extLst>
              <a:ext uri="{FF2B5EF4-FFF2-40B4-BE49-F238E27FC236}">
                <a16:creationId xmlns:a16="http://schemas.microsoft.com/office/drawing/2014/main" id="{56D5AE96-4F47-7930-DF11-91F5564895E9}"/>
              </a:ext>
            </a:extLst>
          </p:cNvPr>
          <p:cNvSpPr/>
          <p:nvPr/>
        </p:nvSpPr>
        <p:spPr>
          <a:xfrm>
            <a:off x="-1" y="442909"/>
            <a:ext cx="9900916" cy="347802"/>
          </a:xfrm>
          <a:custGeom>
            <a:avLst/>
            <a:gdLst>
              <a:gd name="connsiteX0" fmla="*/ 1097 w 9305690"/>
              <a:gd name="connsiteY0" fmla="*/ 231351 h 744707"/>
              <a:gd name="connsiteX1" fmla="*/ 4300381 w 9305690"/>
              <a:gd name="connsiteY1" fmla="*/ 6761 h 744707"/>
              <a:gd name="connsiteX2" fmla="*/ 7380466 w 9305690"/>
              <a:gd name="connsiteY2" fmla="*/ 536151 h 744707"/>
              <a:gd name="connsiteX3" fmla="*/ 9305518 w 9305690"/>
              <a:gd name="connsiteY3" fmla="*/ 167183 h 744707"/>
              <a:gd name="connsiteX4" fmla="*/ 7284213 w 9305690"/>
              <a:gd name="connsiteY4" fmla="*/ 744698 h 744707"/>
              <a:gd name="connsiteX5" fmla="*/ 3915371 w 9305690"/>
              <a:gd name="connsiteY5" fmla="*/ 151140 h 744707"/>
              <a:gd name="connsiteX6" fmla="*/ 1097 w 9305690"/>
              <a:gd name="connsiteY6" fmla="*/ 231351 h 74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05690" h="744707">
                <a:moveTo>
                  <a:pt x="1097" y="231351"/>
                </a:moveTo>
                <a:cubicBezTo>
                  <a:pt x="65265" y="207288"/>
                  <a:pt x="3070486" y="-44039"/>
                  <a:pt x="4300381" y="6761"/>
                </a:cubicBezTo>
                <a:cubicBezTo>
                  <a:pt x="5530276" y="57561"/>
                  <a:pt x="6546277" y="509414"/>
                  <a:pt x="7380466" y="536151"/>
                </a:cubicBezTo>
                <a:cubicBezTo>
                  <a:pt x="8214655" y="562888"/>
                  <a:pt x="9321560" y="132425"/>
                  <a:pt x="9305518" y="167183"/>
                </a:cubicBezTo>
                <a:cubicBezTo>
                  <a:pt x="9289476" y="201941"/>
                  <a:pt x="8182571" y="747372"/>
                  <a:pt x="7284213" y="744698"/>
                </a:cubicBezTo>
                <a:cubicBezTo>
                  <a:pt x="6385855" y="742024"/>
                  <a:pt x="5126550" y="234024"/>
                  <a:pt x="3915371" y="151140"/>
                </a:cubicBezTo>
                <a:cubicBezTo>
                  <a:pt x="2704192" y="68256"/>
                  <a:pt x="-63071" y="255414"/>
                  <a:pt x="1097" y="23135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3730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5"/>
          <p:cNvGrpSpPr/>
          <p:nvPr/>
        </p:nvGrpSpPr>
        <p:grpSpPr>
          <a:xfrm>
            <a:off x="470490" y="1981200"/>
            <a:ext cx="6901860" cy="4196352"/>
            <a:chOff x="522250" y="1499413"/>
            <a:chExt cx="6618289" cy="4226694"/>
          </a:xfrm>
        </p:grpSpPr>
        <p:pic>
          <p:nvPicPr>
            <p:cNvPr id="17" name="Picture 3" descr="C:\Users\SVC\Desktop\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2250" y="1499413"/>
              <a:ext cx="6618289" cy="4213017"/>
            </a:xfrm>
            <a:prstGeom prst="rect">
              <a:avLst/>
            </a:prstGeom>
            <a:noFill/>
          </p:spPr>
        </p:pic>
        <p:sp>
          <p:nvSpPr>
            <p:cNvPr id="21" name="모서리가 둥근 직사각형 20"/>
            <p:cNvSpPr/>
            <p:nvPr/>
          </p:nvSpPr>
          <p:spPr>
            <a:xfrm>
              <a:off x="2457933" y="1832202"/>
              <a:ext cx="453743" cy="3893905"/>
            </a:xfrm>
            <a:prstGeom prst="roundRect">
              <a:avLst/>
            </a:prstGeom>
            <a:solidFill>
              <a:srgbClr val="FFFF00">
                <a:alpha val="20000"/>
              </a:srgbClr>
            </a:solidFill>
            <a:ln w="1270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</p:grpSp>
      <p:pic>
        <p:nvPicPr>
          <p:cNvPr id="7170" name="Picture 2" descr="C:\Users\SVC\Desktop\개통절차\수정폴더\96g\NN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2050" y="2486025"/>
            <a:ext cx="5480050" cy="3523115"/>
          </a:xfrm>
          <a:prstGeom prst="rect">
            <a:avLst/>
          </a:prstGeom>
          <a:noFill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8184562-C352-ACD5-24C0-EB5C149A776F}"/>
              </a:ext>
            </a:extLst>
          </p:cNvPr>
          <p:cNvSpPr txBox="1"/>
          <p:nvPr/>
        </p:nvSpPr>
        <p:spPr>
          <a:xfrm>
            <a:off x="120770" y="71350"/>
            <a:ext cx="4951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ko-KR" sz="1800" dirty="0">
                <a:latin typeface="+mn-ea"/>
              </a:rPr>
              <a:t>Part </a:t>
            </a:r>
            <a:r>
              <a:rPr lang="en-US" altLang="ko-KR" dirty="0">
                <a:latin typeface="+mn-ea"/>
              </a:rPr>
              <a:t>4</a:t>
            </a:r>
            <a:r>
              <a:rPr lang="en-US" altLang="ko-KR" sz="1800" dirty="0">
                <a:latin typeface="+mn-ea"/>
              </a:rPr>
              <a:t> : </a:t>
            </a:r>
            <a:r>
              <a:rPr lang="en-US" altLang="ko-KR" dirty="0">
                <a:latin typeface="+mn-ea"/>
              </a:rPr>
              <a:t>NNI Port</a:t>
            </a:r>
            <a:r>
              <a:rPr lang="ko-KR" altLang="en-US" dirty="0">
                <a:latin typeface="+mn-ea"/>
              </a:rPr>
              <a:t> 설정</a:t>
            </a:r>
            <a:endParaRPr lang="en-US" altLang="ko-KR" sz="1800" dirty="0"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42544" y="136354"/>
            <a:ext cx="3154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atin typeface="+mn-ea"/>
              </a:rPr>
              <a:t>Port </a:t>
            </a:r>
            <a:r>
              <a:rPr lang="ko-KR" altLang="en-US" sz="1600" dirty="0">
                <a:latin typeface="+mn-ea"/>
              </a:rPr>
              <a:t>회선정보 및 경보 활성화</a:t>
            </a:r>
            <a:endParaRPr lang="ko-KR" altLang="en-US" sz="1600" dirty="0"/>
          </a:p>
        </p:txBody>
      </p:sp>
      <p:graphicFrame>
        <p:nvGraphicFramePr>
          <p:cNvPr id="13" name="표 25">
            <a:extLst>
              <a:ext uri="{FF2B5EF4-FFF2-40B4-BE49-F238E27FC236}">
                <a16:creationId xmlns:a16="http://schemas.microsoft.com/office/drawing/2014/main" id="{CED0954F-860C-CE25-BA48-AD1370E0D46C}"/>
              </a:ext>
            </a:extLst>
          </p:cNvPr>
          <p:cNvGraphicFramePr>
            <a:graphicFrameLocks noGrp="1"/>
          </p:cNvGraphicFramePr>
          <p:nvPr/>
        </p:nvGraphicFramePr>
        <p:xfrm>
          <a:off x="462097" y="677106"/>
          <a:ext cx="8977178" cy="93261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19003">
                  <a:extLst>
                    <a:ext uri="{9D8B030D-6E8A-4147-A177-3AD203B41FA5}">
                      <a16:colId xmlns:a16="http://schemas.microsoft.com/office/drawing/2014/main" val="3279035690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164">
                  <a:extLst>
                    <a:ext uri="{9D8B030D-6E8A-4147-A177-3AD203B41FA5}">
                      <a16:colId xmlns:a16="http://schemas.microsoft.com/office/drawing/2014/main" val="2866484951"/>
                    </a:ext>
                  </a:extLst>
                </a:gridCol>
                <a:gridCol w="38703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30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/>
                        <a:t>NO</a:t>
                      </a:r>
                      <a:endParaRPr lang="ko-KR" altLang="en-US" sz="1400" b="0" dirty="0"/>
                    </a:p>
                  </a:txBody>
                  <a:tcPr anchor="ctr"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관련 장치</a:t>
                      </a:r>
                    </a:p>
                  </a:txBody>
                  <a:tcPr anchor="ctr"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위   치 </a:t>
                      </a:r>
                    </a:p>
                  </a:txBody>
                  <a:tcP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내 용</a:t>
                      </a:r>
                    </a:p>
                  </a:txBody>
                  <a:tcP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2676"/>
                  </a:ext>
                </a:extLst>
              </a:tr>
              <a:tr h="3287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/>
                        <a:t>①</a:t>
                      </a: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XGIU</a:t>
                      </a:r>
                      <a:r>
                        <a:rPr lang="ko-KR" altLang="en-US" sz="1200" dirty="0"/>
                        <a:t>클릭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Description RT </a:t>
                      </a:r>
                      <a:r>
                        <a:rPr lang="ko-KR" altLang="en-US" sz="1200" dirty="0"/>
                        <a:t>입력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회선정보입력  </a:t>
                      </a:r>
                      <a:r>
                        <a:rPr lang="en-US" altLang="ko-KR" sz="1200" dirty="0"/>
                        <a:t>_(L3 </a:t>
                      </a:r>
                      <a:r>
                        <a:rPr lang="ko-KR" altLang="en-US" sz="1200" dirty="0"/>
                        <a:t>다산 </a:t>
                      </a:r>
                      <a:r>
                        <a:rPr lang="en-US" altLang="ko-KR" sz="1200" dirty="0"/>
                        <a:t>5524XG_P11)</a:t>
                      </a:r>
                      <a:endParaRPr lang="ko-KR" altLang="en-US" sz="12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29476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/>
                        <a:t>②</a:t>
                      </a: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Monitering  &gt; ENA</a:t>
                      </a:r>
                      <a:r>
                        <a:rPr lang="en-US" altLang="ko-KR" sz="1200" baseline="0" dirty="0"/>
                        <a:t>  </a:t>
                      </a:r>
                      <a:r>
                        <a:rPr lang="ko-KR" altLang="en-US" sz="1200" dirty="0"/>
                        <a:t>활성화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회선에 대한 경보 활성화 </a:t>
                      </a:r>
                      <a:r>
                        <a:rPr lang="en-US" altLang="ko-KR" sz="1200" dirty="0"/>
                        <a:t>/</a:t>
                      </a:r>
                      <a:r>
                        <a:rPr lang="ko-KR" altLang="en-US" sz="1200" dirty="0"/>
                        <a:t>비활성화 선택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5EB9014B-C9DF-96CC-3B79-4616229AA58D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7981FDB-0330-39B8-1E18-F8B4CE80DE20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76760B0C-BA6D-28A7-8D7B-3C2669C0EA74}"/>
              </a:ext>
            </a:extLst>
          </p:cNvPr>
          <p:cNvCxnSpPr>
            <a:cxnSpLocks/>
          </p:cNvCxnSpPr>
          <p:nvPr/>
        </p:nvCxnSpPr>
        <p:spPr>
          <a:xfrm flipH="1" flipV="1">
            <a:off x="6308436" y="4072586"/>
            <a:ext cx="497532" cy="501347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>
            <a:extLst>
              <a:ext uri="{FF2B5EF4-FFF2-40B4-BE49-F238E27FC236}">
                <a16:creationId xmlns:a16="http://schemas.microsoft.com/office/drawing/2014/main" id="{0FF691D9-765E-C41A-14FC-B95CC36AEEDE}"/>
              </a:ext>
            </a:extLst>
          </p:cNvPr>
          <p:cNvSpPr/>
          <p:nvPr/>
        </p:nvSpPr>
        <p:spPr>
          <a:xfrm>
            <a:off x="5718947" y="4573933"/>
            <a:ext cx="2600668" cy="415498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회선정보 입력</a:t>
            </a:r>
            <a:endParaRPr lang="en-US" altLang="ko-KR" sz="1050" dirty="0">
              <a:solidFill>
                <a:schemeClr val="bg1"/>
              </a:solidFill>
            </a:endParaRPr>
          </a:p>
          <a:p>
            <a:r>
              <a:rPr lang="ko-KR" altLang="en-US" sz="1050" dirty="0">
                <a:solidFill>
                  <a:schemeClr val="bg1"/>
                </a:solidFill>
              </a:rPr>
              <a:t>경보감시 활성화 업링크포트</a:t>
            </a:r>
            <a:r>
              <a:rPr lang="en-US" altLang="ko-KR" sz="1050" dirty="0">
                <a:solidFill>
                  <a:schemeClr val="bg1"/>
                </a:solidFill>
              </a:rPr>
              <a:t>(Monitering)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F978CCE-CF34-F3BB-9C6E-327E0D5ADCBA}"/>
              </a:ext>
            </a:extLst>
          </p:cNvPr>
          <p:cNvSpPr/>
          <p:nvPr/>
        </p:nvSpPr>
        <p:spPr>
          <a:xfrm>
            <a:off x="3768613" y="2679285"/>
            <a:ext cx="732623" cy="208994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E1E64D2-5B51-BDBA-7BA0-88ACAD6D73B4}"/>
              </a:ext>
            </a:extLst>
          </p:cNvPr>
          <p:cNvSpPr/>
          <p:nvPr/>
        </p:nvSpPr>
        <p:spPr>
          <a:xfrm>
            <a:off x="4134926" y="3091928"/>
            <a:ext cx="2238166" cy="87779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D5F7A695-612C-E91A-590C-1E411BE69F9C}"/>
              </a:ext>
            </a:extLst>
          </p:cNvPr>
          <p:cNvSpPr/>
          <p:nvPr/>
        </p:nvSpPr>
        <p:spPr>
          <a:xfrm>
            <a:off x="5834416" y="298035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CE8D2904-0515-1274-75FE-53F6B5BA4ADE}"/>
              </a:ext>
            </a:extLst>
          </p:cNvPr>
          <p:cNvSpPr/>
          <p:nvPr/>
        </p:nvSpPr>
        <p:spPr>
          <a:xfrm>
            <a:off x="5931996" y="331742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08997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SVC\Desktop\개통절차\수정폴더\96g\셀프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38" y="1607127"/>
            <a:ext cx="7418098" cy="4573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8184562-C352-ACD5-24C0-EB5C149A776F}"/>
              </a:ext>
            </a:extLst>
          </p:cNvPr>
          <p:cNvSpPr txBox="1"/>
          <p:nvPr/>
        </p:nvSpPr>
        <p:spPr>
          <a:xfrm>
            <a:off x="120770" y="71350"/>
            <a:ext cx="4951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ko-KR" sz="1800" dirty="0">
                <a:latin typeface="+mn-ea"/>
              </a:rPr>
              <a:t>Part </a:t>
            </a:r>
            <a:r>
              <a:rPr lang="en-US" altLang="ko-KR" dirty="0">
                <a:latin typeface="+mn-ea"/>
              </a:rPr>
              <a:t>5</a:t>
            </a:r>
            <a:r>
              <a:rPr lang="en-US" altLang="ko-KR" sz="1800" dirty="0">
                <a:latin typeface="+mn-ea"/>
              </a:rPr>
              <a:t> : </a:t>
            </a:r>
            <a:r>
              <a:rPr lang="en-US" altLang="ko-KR" dirty="0">
                <a:latin typeface="+mn-ea"/>
              </a:rPr>
              <a:t>XGSW Port</a:t>
            </a:r>
            <a:r>
              <a:rPr lang="ko-KR" altLang="en-US" dirty="0">
                <a:latin typeface="+mn-ea"/>
              </a:rPr>
              <a:t> 설정</a:t>
            </a:r>
            <a:endParaRPr lang="en-US" altLang="ko-KR" sz="1800" dirty="0"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07563" y="140483"/>
            <a:ext cx="2377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atin typeface="+mn-ea"/>
              </a:rPr>
              <a:t>XGSW </a:t>
            </a:r>
            <a:r>
              <a:rPr lang="ko-KR" altLang="en-US" sz="1600" dirty="0">
                <a:latin typeface="+mn-ea"/>
              </a:rPr>
              <a:t>경보 활성화</a:t>
            </a:r>
            <a:endParaRPr lang="ko-KR" altLang="en-US" sz="1600" dirty="0"/>
          </a:p>
        </p:txBody>
      </p:sp>
      <p:graphicFrame>
        <p:nvGraphicFramePr>
          <p:cNvPr id="13" name="표 25">
            <a:extLst>
              <a:ext uri="{FF2B5EF4-FFF2-40B4-BE49-F238E27FC236}">
                <a16:creationId xmlns:a16="http://schemas.microsoft.com/office/drawing/2014/main" id="{CED0954F-860C-CE25-BA48-AD1370E0D46C}"/>
              </a:ext>
            </a:extLst>
          </p:cNvPr>
          <p:cNvGraphicFramePr>
            <a:graphicFrameLocks noGrp="1"/>
          </p:cNvGraphicFramePr>
          <p:nvPr/>
        </p:nvGraphicFramePr>
        <p:xfrm>
          <a:off x="462097" y="677106"/>
          <a:ext cx="8977178" cy="61871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19003">
                  <a:extLst>
                    <a:ext uri="{9D8B030D-6E8A-4147-A177-3AD203B41FA5}">
                      <a16:colId xmlns:a16="http://schemas.microsoft.com/office/drawing/2014/main" val="3279035690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164">
                  <a:extLst>
                    <a:ext uri="{9D8B030D-6E8A-4147-A177-3AD203B41FA5}">
                      <a16:colId xmlns:a16="http://schemas.microsoft.com/office/drawing/2014/main" val="2866484951"/>
                    </a:ext>
                  </a:extLst>
                </a:gridCol>
                <a:gridCol w="38703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30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/>
                        <a:t>NO</a:t>
                      </a:r>
                      <a:endParaRPr lang="ko-KR" altLang="en-US" sz="1400" b="0" dirty="0"/>
                    </a:p>
                  </a:txBody>
                  <a:tcPr anchor="ctr"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관련 장치</a:t>
                      </a:r>
                    </a:p>
                  </a:txBody>
                  <a:tcPr anchor="ctr"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위   치 </a:t>
                      </a:r>
                    </a:p>
                  </a:txBody>
                  <a:tcP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내 용</a:t>
                      </a:r>
                    </a:p>
                  </a:txBody>
                  <a:tcPr>
                    <a:solidFill>
                      <a:schemeClr val="accent1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042676"/>
                  </a:ext>
                </a:extLst>
              </a:tr>
              <a:tr h="3139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/>
                        <a:t>①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/>
                        <a:t>XGSW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ko-KR" altLang="en-US" sz="1200" dirty="0"/>
                        <a:t>클릭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Alarm</a:t>
                      </a:r>
                      <a:r>
                        <a:rPr lang="en-US" altLang="ko-KR" sz="1200" baseline="0" dirty="0"/>
                        <a:t> Monitering  &gt; ENA </a:t>
                      </a:r>
                      <a:r>
                        <a:rPr lang="ko-KR" altLang="en-US" sz="1200" baseline="0" dirty="0"/>
                        <a:t>활성화 </a:t>
                      </a:r>
                      <a:endParaRPr lang="ko-KR" alt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L2</a:t>
                      </a:r>
                      <a:r>
                        <a:rPr lang="en-US" altLang="ko-KR" sz="1200" baseline="0" dirty="0"/>
                        <a:t> Switch </a:t>
                      </a:r>
                      <a:r>
                        <a:rPr lang="ko-KR" altLang="en-US" sz="1200" baseline="0" dirty="0"/>
                        <a:t>경보감시 활성화</a:t>
                      </a:r>
                      <a:endParaRPr lang="ko-KR" altLang="en-US" sz="12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29476"/>
                  </a:ext>
                </a:extLst>
              </a:tr>
            </a:tbl>
          </a:graphicData>
        </a:graphic>
      </p:graphicFrame>
      <p:sp>
        <p:nvSpPr>
          <p:cNvPr id="2" name="직사각형 1">
            <a:extLst>
              <a:ext uri="{FF2B5EF4-FFF2-40B4-BE49-F238E27FC236}">
                <a16:creationId xmlns:a16="http://schemas.microsoft.com/office/drawing/2014/main" id="{6C5149FB-7499-C187-AB83-2C7D1309D650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17A02995-3553-C0BD-2C86-3481CFDD8587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cxnSp>
        <p:nvCxnSpPr>
          <p:cNvPr id="6" name="직선 화살표 연결선 5">
            <a:extLst>
              <a:ext uri="{FF2B5EF4-FFF2-40B4-BE49-F238E27FC236}">
                <a16:creationId xmlns:a16="http://schemas.microsoft.com/office/drawing/2014/main" id="{4E1703E8-4C25-6622-4D8B-AB1416FB8D72}"/>
              </a:ext>
            </a:extLst>
          </p:cNvPr>
          <p:cNvCxnSpPr>
            <a:cxnSpLocks/>
          </p:cNvCxnSpPr>
          <p:nvPr/>
        </p:nvCxnSpPr>
        <p:spPr>
          <a:xfrm flipH="1" flipV="1">
            <a:off x="4453154" y="3870953"/>
            <a:ext cx="719210" cy="21002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910D2B39-CC75-FF80-7375-0FC8003CBB70}"/>
              </a:ext>
            </a:extLst>
          </p:cNvPr>
          <p:cNvSpPr/>
          <p:nvPr/>
        </p:nvSpPr>
        <p:spPr>
          <a:xfrm>
            <a:off x="5172364" y="3977900"/>
            <a:ext cx="2600668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스위칭 유니트  경보감시</a:t>
            </a:r>
            <a:r>
              <a:rPr lang="en-US" altLang="ko-KR" sz="1050" dirty="0">
                <a:solidFill>
                  <a:schemeClr val="bg1"/>
                </a:solidFill>
              </a:rPr>
              <a:t>(Monitering)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AD30479F-8B03-B6FE-31F6-DD61405B35D4}"/>
              </a:ext>
            </a:extLst>
          </p:cNvPr>
          <p:cNvSpPr/>
          <p:nvPr/>
        </p:nvSpPr>
        <p:spPr>
          <a:xfrm>
            <a:off x="1239341" y="3080376"/>
            <a:ext cx="732623" cy="208994"/>
          </a:xfrm>
          <a:prstGeom prst="rect">
            <a:avLst/>
          </a:prstGeom>
          <a:solidFill>
            <a:srgbClr val="FFFF00">
              <a:alpha val="20000"/>
            </a:srgbClr>
          </a:soli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6FA77DC-89BA-A95C-E72E-1C742B78204B}"/>
              </a:ext>
            </a:extLst>
          </p:cNvPr>
          <p:cNvSpPr/>
          <p:nvPr/>
        </p:nvSpPr>
        <p:spPr>
          <a:xfrm>
            <a:off x="2660073" y="3455112"/>
            <a:ext cx="1782617" cy="2243723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AFC71E0C-C082-AA13-5F10-2367AAF92380}"/>
              </a:ext>
            </a:extLst>
          </p:cNvPr>
          <p:cNvSpPr/>
          <p:nvPr/>
        </p:nvSpPr>
        <p:spPr>
          <a:xfrm>
            <a:off x="4383649" y="3546518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020982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0333C-ADC7-FBCA-3E99-6D99373CB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C96DD98-F222-0B88-1134-D209DB6BE462}"/>
              </a:ext>
            </a:extLst>
          </p:cNvPr>
          <p:cNvSpPr txBox="1"/>
          <p:nvPr/>
        </p:nvSpPr>
        <p:spPr>
          <a:xfrm>
            <a:off x="140194" y="55078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2-2. 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CoPTN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097209A8-CCA4-7512-64E5-2D1BAAB3C97A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5223108C-0B19-64B4-8C17-4E0CC83226B3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CAF3AA4-0578-8C62-B4F7-EDA4F23577F2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7" name="자유형 4">
            <a:extLst>
              <a:ext uri="{FF2B5EF4-FFF2-40B4-BE49-F238E27FC236}">
                <a16:creationId xmlns:a16="http://schemas.microsoft.com/office/drawing/2014/main" id="{BDD4C899-B803-51D5-25D5-590D8249B84F}"/>
              </a:ext>
            </a:extLst>
          </p:cNvPr>
          <p:cNvSpPr/>
          <p:nvPr/>
        </p:nvSpPr>
        <p:spPr>
          <a:xfrm>
            <a:off x="-1" y="442909"/>
            <a:ext cx="9900916" cy="347802"/>
          </a:xfrm>
          <a:custGeom>
            <a:avLst/>
            <a:gdLst>
              <a:gd name="connsiteX0" fmla="*/ 1097 w 9305690"/>
              <a:gd name="connsiteY0" fmla="*/ 231351 h 744707"/>
              <a:gd name="connsiteX1" fmla="*/ 4300381 w 9305690"/>
              <a:gd name="connsiteY1" fmla="*/ 6761 h 744707"/>
              <a:gd name="connsiteX2" fmla="*/ 7380466 w 9305690"/>
              <a:gd name="connsiteY2" fmla="*/ 536151 h 744707"/>
              <a:gd name="connsiteX3" fmla="*/ 9305518 w 9305690"/>
              <a:gd name="connsiteY3" fmla="*/ 167183 h 744707"/>
              <a:gd name="connsiteX4" fmla="*/ 7284213 w 9305690"/>
              <a:gd name="connsiteY4" fmla="*/ 744698 h 744707"/>
              <a:gd name="connsiteX5" fmla="*/ 3915371 w 9305690"/>
              <a:gd name="connsiteY5" fmla="*/ 151140 h 744707"/>
              <a:gd name="connsiteX6" fmla="*/ 1097 w 9305690"/>
              <a:gd name="connsiteY6" fmla="*/ 231351 h 74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05690" h="744707">
                <a:moveTo>
                  <a:pt x="1097" y="231351"/>
                </a:moveTo>
                <a:cubicBezTo>
                  <a:pt x="65265" y="207288"/>
                  <a:pt x="3070486" y="-44039"/>
                  <a:pt x="4300381" y="6761"/>
                </a:cubicBezTo>
                <a:cubicBezTo>
                  <a:pt x="5530276" y="57561"/>
                  <a:pt x="6546277" y="509414"/>
                  <a:pt x="7380466" y="536151"/>
                </a:cubicBezTo>
                <a:cubicBezTo>
                  <a:pt x="8214655" y="562888"/>
                  <a:pt x="9321560" y="132425"/>
                  <a:pt x="9305518" y="167183"/>
                </a:cubicBezTo>
                <a:cubicBezTo>
                  <a:pt x="9289476" y="201941"/>
                  <a:pt x="8182571" y="747372"/>
                  <a:pt x="7284213" y="744698"/>
                </a:cubicBezTo>
                <a:cubicBezTo>
                  <a:pt x="6385855" y="742024"/>
                  <a:pt x="5126550" y="234024"/>
                  <a:pt x="3915371" y="151140"/>
                </a:cubicBezTo>
                <a:cubicBezTo>
                  <a:pt x="2704192" y="68256"/>
                  <a:pt x="-63071" y="255414"/>
                  <a:pt x="1097" y="23135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9AEC7FC8-F3E1-9369-8E58-233545E30498}"/>
              </a:ext>
            </a:extLst>
          </p:cNvPr>
          <p:cNvGrpSpPr/>
          <p:nvPr/>
        </p:nvGrpSpPr>
        <p:grpSpPr>
          <a:xfrm>
            <a:off x="584756" y="1122249"/>
            <a:ext cx="8813118" cy="5157337"/>
            <a:chOff x="513961" y="740175"/>
            <a:chExt cx="8813118" cy="5157337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314F2401-3F63-D1CD-9968-DE41D417AEF6}"/>
                </a:ext>
              </a:extLst>
            </p:cNvPr>
            <p:cNvGrpSpPr/>
            <p:nvPr/>
          </p:nvGrpSpPr>
          <p:grpSpPr>
            <a:xfrm>
              <a:off x="520233" y="1409215"/>
              <a:ext cx="8481647" cy="4468423"/>
              <a:chOff x="386395" y="2529660"/>
              <a:chExt cx="3921892" cy="2006250"/>
            </a:xfrm>
          </p:grpSpPr>
          <p:cxnSp>
            <p:nvCxnSpPr>
              <p:cNvPr id="5" name="직선 연결선 4">
                <a:extLst>
                  <a:ext uri="{FF2B5EF4-FFF2-40B4-BE49-F238E27FC236}">
                    <a16:creationId xmlns:a16="http://schemas.microsoft.com/office/drawing/2014/main" id="{97C73E2E-21D5-CAF3-D50C-48B3ECB91F54}"/>
                  </a:ext>
                </a:extLst>
              </p:cNvPr>
              <p:cNvCxnSpPr/>
              <p:nvPr/>
            </p:nvCxnSpPr>
            <p:spPr>
              <a:xfrm>
                <a:off x="395328" y="2529660"/>
                <a:ext cx="3888432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직선 연결선 10">
                <a:extLst>
                  <a:ext uri="{FF2B5EF4-FFF2-40B4-BE49-F238E27FC236}">
                    <a16:creationId xmlns:a16="http://schemas.microsoft.com/office/drawing/2014/main" id="{529B6CE3-F290-B7FE-59E2-85CB56ADA9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395" y="4535910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직선 연결선 11">
                <a:extLst>
                  <a:ext uri="{FF2B5EF4-FFF2-40B4-BE49-F238E27FC236}">
                    <a16:creationId xmlns:a16="http://schemas.microsoft.com/office/drawing/2014/main" id="{1BFECCE9-9439-C840-84F7-14E6E2451E4A}"/>
                  </a:ext>
                </a:extLst>
              </p:cNvPr>
              <p:cNvCxnSpPr/>
              <p:nvPr/>
            </p:nvCxnSpPr>
            <p:spPr>
              <a:xfrm>
                <a:off x="419300" y="3896730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16BDED3D-747E-0AB9-0E9D-ED6A77CB37FB}"/>
                </a:ext>
              </a:extLst>
            </p:cNvPr>
            <p:cNvCxnSpPr>
              <a:cxnSpLocks/>
            </p:cNvCxnSpPr>
            <p:nvPr/>
          </p:nvCxnSpPr>
          <p:spPr>
            <a:xfrm>
              <a:off x="539552" y="1371871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27FF1202-54EC-9B83-037E-7E62888045CB}"/>
                </a:ext>
              </a:extLst>
            </p:cNvPr>
            <p:cNvCxnSpPr>
              <a:cxnSpLocks/>
            </p:cNvCxnSpPr>
            <p:nvPr/>
          </p:nvCxnSpPr>
          <p:spPr>
            <a:xfrm>
              <a:off x="4452284" y="1409215"/>
              <a:ext cx="0" cy="4468423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1CF90E1F-4888-3683-56D0-B9A592306E74}"/>
                </a:ext>
              </a:extLst>
            </p:cNvPr>
            <p:cNvCxnSpPr>
              <a:cxnSpLocks/>
            </p:cNvCxnSpPr>
            <p:nvPr/>
          </p:nvCxnSpPr>
          <p:spPr>
            <a:xfrm>
              <a:off x="513961" y="5897512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A23EED99-5EDD-69AE-7A1D-2964FC3E0337}"/>
                </a:ext>
              </a:extLst>
            </p:cNvPr>
            <p:cNvCxnSpPr>
              <a:cxnSpLocks/>
            </p:cNvCxnSpPr>
            <p:nvPr/>
          </p:nvCxnSpPr>
          <p:spPr>
            <a:xfrm>
              <a:off x="591395" y="2818259"/>
              <a:ext cx="8410484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16D4B54-767A-8BF0-D57B-875ACDFAA5AB}"/>
                </a:ext>
              </a:extLst>
            </p:cNvPr>
            <p:cNvSpPr txBox="1"/>
            <p:nvPr/>
          </p:nvSpPr>
          <p:spPr>
            <a:xfrm>
              <a:off x="573363" y="740175"/>
              <a:ext cx="834988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oPubWorld돋움체 Light" panose="00000300000000000000" pitchFamily="2" charset="-127"/>
                  <a:ea typeface="KoPubWorld돋움체 Light" panose="00000300000000000000" pitchFamily="2" charset="-127"/>
                  <a:cs typeface="KoPubWorld돋움체 Light" panose="00000300000000000000" pitchFamily="2" charset="-127"/>
                </a:rPr>
                <a:t>EMS </a:t>
              </a:r>
              <a:r>
                <a:rPr kumimoji="0" lang="ko-KR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oPubWorld돋움체 Light" panose="00000300000000000000" pitchFamily="2" charset="-127"/>
                  <a:ea typeface="KoPubWorld돋움체 Light" panose="00000300000000000000" pitchFamily="2" charset="-127"/>
                  <a:cs typeface="KoPubWorld돋움체 Light" panose="00000300000000000000" pitchFamily="2" charset="-127"/>
                </a:rPr>
                <a:t>초기 </a:t>
              </a:r>
              <a:r>
                <a: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oPubWorld돋움체 Light" panose="00000300000000000000" pitchFamily="2" charset="-127"/>
                  <a:ea typeface="KoPubWorld돋움체 Light" panose="00000300000000000000" pitchFamily="2" charset="-127"/>
                  <a:cs typeface="KoPubWorld돋움체 Light" panose="00000300000000000000" pitchFamily="2" charset="-127"/>
                </a:rPr>
                <a:t> </a:t>
              </a:r>
              <a:r>
                <a:rPr kumimoji="0" lang="ko-KR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oPubWorld돋움체 Light" panose="00000300000000000000" pitchFamily="2" charset="-127"/>
                  <a:ea typeface="KoPubWorld돋움체 Light" panose="00000300000000000000" pitchFamily="2" charset="-127"/>
                  <a:cs typeface="KoPubWorld돋움체 Light" panose="00000300000000000000" pitchFamily="2" charset="-127"/>
                </a:rPr>
                <a:t>설정 항목 및 </a:t>
              </a:r>
              <a:r>
                <a: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oPubWorld돋움체 Light" panose="00000300000000000000" pitchFamily="2" charset="-127"/>
                  <a:ea typeface="KoPubWorld돋움체 Light" panose="00000300000000000000" pitchFamily="2" charset="-127"/>
                  <a:cs typeface="KoPubWorld돋움체 Light" panose="00000300000000000000" pitchFamily="2" charset="-127"/>
                </a:rPr>
                <a:t>CLI </a:t>
              </a:r>
              <a:r>
                <a:rPr kumimoji="0" lang="ko-KR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oPubWorld돋움체 Light" panose="00000300000000000000" pitchFamily="2" charset="-127"/>
                  <a:ea typeface="KoPubWorld돋움체 Light" panose="00000300000000000000" pitchFamily="2" charset="-127"/>
                  <a:cs typeface="KoPubWorld돋움체 Light" panose="00000300000000000000" pitchFamily="2" charset="-127"/>
                </a:rPr>
                <a:t>설정</a:t>
              </a:r>
              <a:endPara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0A888B9-B323-E257-3151-B3829B71ABEB}"/>
                </a:ext>
              </a:extLst>
            </p:cNvPr>
            <p:cNvSpPr txBox="1"/>
            <p:nvPr/>
          </p:nvSpPr>
          <p:spPr>
            <a:xfrm>
              <a:off x="4667172" y="1608161"/>
              <a:ext cx="4659907" cy="6340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Part 4 </a:t>
              </a: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: NNI (</a:t>
              </a:r>
              <a:r>
                <a:rPr kumimoji="0" lang="ko-KR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네트윅</a:t>
              </a: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) Port </a:t>
              </a:r>
              <a:r>
                <a:rPr kumimoji="0" lang="ko-KR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설정</a:t>
              </a:r>
              <a:endParaRPr kumimoji="0" lang="en-US" altLang="ko-KR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        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4 -1  Port </a:t>
              </a:r>
              <a:r>
                <a:rPr kumimoji="0" lang="ko-KR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회선정보 및 경보 활성화</a:t>
              </a:r>
              <a:endPara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BD4D6F6-A138-ED2D-05C5-7A986ABA530F}"/>
                </a:ext>
              </a:extLst>
            </p:cNvPr>
            <p:cNvSpPr txBox="1"/>
            <p:nvPr/>
          </p:nvSpPr>
          <p:spPr>
            <a:xfrm>
              <a:off x="788597" y="1575507"/>
              <a:ext cx="3238525" cy="8556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Part 1 </a:t>
              </a: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: </a:t>
              </a:r>
              <a:r>
                <a:rPr kumimoji="0" lang="ko-KR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시스템  설정</a:t>
              </a:r>
              <a:endParaRPr kumimoji="0" lang="en-US" altLang="ko-KR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       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1-1 </a:t>
              </a:r>
              <a:r>
                <a:rPr kumimoji="0" lang="ko-KR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터미널 접속 </a:t>
              </a:r>
              <a:endPara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        2-2 </a:t>
              </a:r>
              <a:r>
                <a:rPr kumimoji="0" lang="ko-KR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IP</a:t>
              </a:r>
              <a:r>
                <a:rPr kumimoji="0" lang="ko-KR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설정</a:t>
              </a:r>
              <a:endPara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4CB8CB3-A910-986B-45FD-52E6E54A3D43}"/>
                </a:ext>
              </a:extLst>
            </p:cNvPr>
            <p:cNvSpPr txBox="1"/>
            <p:nvPr/>
          </p:nvSpPr>
          <p:spPr>
            <a:xfrm>
              <a:off x="788597" y="3149798"/>
              <a:ext cx="3039251" cy="8556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Part 2 </a:t>
              </a: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: EMS </a:t>
              </a:r>
              <a:r>
                <a:rPr kumimoji="0" lang="ko-KR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노드 설정  </a:t>
              </a:r>
              <a:endParaRPr kumimoji="0" lang="en-US" altLang="ko-KR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        2-1 </a:t>
              </a:r>
              <a:r>
                <a:rPr kumimoji="0" lang="ko-KR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노드 추가</a:t>
              </a:r>
              <a:endPara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        2-2 </a:t>
              </a:r>
              <a:r>
                <a:rPr kumimoji="0" lang="ko-KR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시스템 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Trap</a:t>
              </a:r>
              <a:r>
                <a:rPr kumimoji="0" lang="ko-KR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등록</a:t>
              </a:r>
              <a:endPara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5B1A81B-AE30-86B9-6D5D-194F689FBE81}"/>
                </a:ext>
              </a:extLst>
            </p:cNvPr>
            <p:cNvSpPr txBox="1"/>
            <p:nvPr/>
          </p:nvSpPr>
          <p:spPr>
            <a:xfrm>
              <a:off x="794193" y="4729326"/>
              <a:ext cx="3403450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Part 3 </a:t>
              </a: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: UNI(</a:t>
              </a:r>
              <a:r>
                <a:rPr kumimoji="0" lang="ko-KR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가입자</a:t>
              </a: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)Port </a:t>
              </a:r>
              <a:r>
                <a:rPr kumimoji="0" lang="ko-KR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설정</a:t>
              </a:r>
              <a:endParaRPr kumimoji="0" lang="en-US" altLang="ko-KR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        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3-1  Port </a:t>
              </a:r>
              <a:r>
                <a:rPr kumimoji="0" lang="ko-KR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회선정보 및 </a:t>
              </a:r>
              <a:endPara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              </a:t>
              </a:r>
              <a:r>
                <a:rPr kumimoji="0" lang="ko-KR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경보 활성화</a:t>
              </a:r>
              <a:endPara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1901065-50CC-E25F-CB27-3EEA44A51712}"/>
                </a:ext>
              </a:extLst>
            </p:cNvPr>
            <p:cNvSpPr txBox="1"/>
            <p:nvPr/>
          </p:nvSpPr>
          <p:spPr>
            <a:xfrm>
              <a:off x="4667172" y="3087006"/>
              <a:ext cx="4118619" cy="6340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Part 5 </a:t>
              </a: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:  L2SW(XGSW) Port </a:t>
              </a:r>
              <a:r>
                <a:rPr kumimoji="0" lang="ko-KR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설정</a:t>
              </a:r>
              <a:endParaRPr kumimoji="0" lang="en-US" altLang="ko-KR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        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5-1  XGSW Monitoring</a:t>
              </a:r>
              <a:endPara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80579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FA740-F076-0BEA-6525-A121623AC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F59D9EE1-7E15-72E2-D521-4AACA2A149C8}"/>
              </a:ext>
            </a:extLst>
          </p:cNvPr>
          <p:cNvSpPr/>
          <p:nvPr/>
        </p:nvSpPr>
        <p:spPr>
          <a:xfrm>
            <a:off x="307595" y="819446"/>
            <a:ext cx="3345364" cy="5716309"/>
          </a:xfrm>
          <a:prstGeom prst="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 spc="-6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E36E325-88AB-242C-849B-8FBA4A1A2091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639D9E0-C01A-E6F6-4588-FABA49BF0BBB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764975F-0DCE-F923-126F-4E0B5923A059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77AF9AEC-430E-FE60-2389-858F6173C2A1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478F43B-8BF1-D6D2-7179-C0C1927F0495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7BDF1C-F16C-705C-9F62-68D2665372FD}"/>
              </a:ext>
            </a:extLst>
          </p:cNvPr>
          <p:cNvSpPr txBox="1"/>
          <p:nvPr/>
        </p:nvSpPr>
        <p:spPr>
          <a:xfrm>
            <a:off x="198939" y="129104"/>
            <a:ext cx="32486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PART1. </a:t>
            </a:r>
            <a:r>
              <a:rPr lang="ko-KR" altLang="en-US" sz="1600" dirty="0"/>
              <a:t>시스템 접속 및  설정 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E84F3E36-9EDA-EE34-A02A-438F1AD5844D}"/>
              </a:ext>
            </a:extLst>
          </p:cNvPr>
          <p:cNvSpPr/>
          <p:nvPr/>
        </p:nvSpPr>
        <p:spPr>
          <a:xfrm>
            <a:off x="3874155" y="3171455"/>
            <a:ext cx="5969083" cy="1926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/>
            </a:pPr>
            <a:r>
              <a:rPr lang="ko-KR" altLang="en-US" sz="1200" dirty="0"/>
              <a:t>장치 전면</a:t>
            </a:r>
            <a:r>
              <a:rPr lang="en-US" sz="1200" dirty="0"/>
              <a:t> Console Port</a:t>
            </a:r>
            <a:r>
              <a:rPr lang="ko-KR" altLang="en-US" sz="1200" dirty="0"/>
              <a:t>에 연결 </a:t>
            </a:r>
            <a:r>
              <a:rPr lang="en-US" altLang="ko-KR" sz="1200" dirty="0"/>
              <a:t>PC</a:t>
            </a:r>
            <a:r>
              <a:rPr lang="ko-KR" altLang="en-US" sz="1200" dirty="0"/>
              <a:t>간 콘솔케이블</a:t>
            </a:r>
            <a:r>
              <a:rPr lang="en-US" altLang="ko-KR" sz="1200" dirty="0"/>
              <a:t>(</a:t>
            </a:r>
            <a:r>
              <a:rPr lang="ko-KR" altLang="en-US" sz="1200" dirty="0"/>
              <a:t>직결</a:t>
            </a:r>
            <a:r>
              <a:rPr lang="en-US" altLang="ko-KR" sz="1200" dirty="0"/>
              <a:t>)</a:t>
            </a:r>
            <a:r>
              <a:rPr lang="ko-KR" altLang="en-US" sz="1200" dirty="0"/>
              <a:t>로 연결한다</a:t>
            </a:r>
            <a:r>
              <a:rPr lang="en-US" altLang="ko-KR" sz="1200" dirty="0"/>
              <a:t>.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/>
              <a:t>    Pin Assign: RJ45(3-Tx, 6-Rx, 4,5-GND), RS-232 Female(2-TxD, 3-Rxd, 5-GND)</a:t>
            </a:r>
            <a:endParaRPr lang="ko-KR" altLang="en-US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2"/>
            </a:pPr>
            <a:r>
              <a:rPr lang="en-US" altLang="ko-KR" sz="1200" dirty="0"/>
              <a:t>Console </a:t>
            </a:r>
            <a:r>
              <a:rPr lang="ko-KR" altLang="en-US" sz="1200" dirty="0"/>
              <a:t>접속프로그램</a:t>
            </a:r>
            <a:r>
              <a:rPr lang="en-US" altLang="ko-KR" sz="1200" dirty="0"/>
              <a:t>Rate</a:t>
            </a:r>
            <a:r>
              <a:rPr lang="ko-KR" altLang="en-US" sz="1200" dirty="0"/>
              <a:t>속도는 </a:t>
            </a:r>
            <a:r>
              <a:rPr lang="en-US" altLang="ko-KR" sz="1200" dirty="0"/>
              <a:t>115200Bps</a:t>
            </a:r>
            <a:r>
              <a:rPr lang="ko-KR" altLang="en-US" sz="1200" dirty="0"/>
              <a:t> </a:t>
            </a:r>
            <a:r>
              <a:rPr lang="en-US" altLang="ko-KR" sz="1200" dirty="0"/>
              <a:t>, </a:t>
            </a:r>
            <a:r>
              <a:rPr lang="ko-KR" altLang="en-US" sz="1200" dirty="0"/>
              <a:t>흐름제어 없음으로 한다</a:t>
            </a:r>
            <a:r>
              <a:rPr lang="en-US" altLang="ko-KR" sz="1200" dirty="0"/>
              <a:t>.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2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2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2"/>
            </a:pPr>
            <a:r>
              <a:rPr lang="en-US" altLang="ko-KR" sz="1200" dirty="0"/>
              <a:t>Enter</a:t>
            </a:r>
            <a:r>
              <a:rPr lang="ko-KR" altLang="en-US" sz="1200" dirty="0"/>
              <a:t>입력시</a:t>
            </a:r>
            <a:r>
              <a:rPr lang="en-US" altLang="ko-KR" sz="1200" dirty="0"/>
              <a:t>  CTOP-PTN login : </a:t>
            </a:r>
            <a:r>
              <a:rPr lang="ko-KR" altLang="en-US" sz="1200" dirty="0"/>
              <a:t>문구출력으로 정상 확인한다</a:t>
            </a: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2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2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E46E6485-7935-5D86-D369-92A63D921575}"/>
              </a:ext>
            </a:extLst>
          </p:cNvPr>
          <p:cNvGrpSpPr/>
          <p:nvPr/>
        </p:nvGrpSpPr>
        <p:grpSpPr>
          <a:xfrm>
            <a:off x="4110088" y="1087160"/>
            <a:ext cx="4883531" cy="1636302"/>
            <a:chOff x="5108194" y="886801"/>
            <a:chExt cx="4178682" cy="1636302"/>
          </a:xfrm>
        </p:grpSpPr>
        <p:pic>
          <p:nvPicPr>
            <p:cNvPr id="51" name="그림 50">
              <a:extLst>
                <a:ext uri="{FF2B5EF4-FFF2-40B4-BE49-F238E27FC236}">
                  <a16:creationId xmlns:a16="http://schemas.microsoft.com/office/drawing/2014/main" id="{1382666C-097B-9CCD-2252-90409B5BC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36" b="1836"/>
            <a:stretch/>
          </p:blipFill>
          <p:spPr>
            <a:xfrm>
              <a:off x="5108194" y="886801"/>
              <a:ext cx="4178682" cy="5379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52" name="직사각형 51">
              <a:extLst>
                <a:ext uri="{FF2B5EF4-FFF2-40B4-BE49-F238E27FC236}">
                  <a16:creationId xmlns:a16="http://schemas.microsoft.com/office/drawing/2014/main" id="{107558C3-87C6-E238-670D-E09FB763FB94}"/>
                </a:ext>
              </a:extLst>
            </p:cNvPr>
            <p:cNvSpPr/>
            <p:nvPr/>
          </p:nvSpPr>
          <p:spPr>
            <a:xfrm>
              <a:off x="5999347" y="1136181"/>
              <a:ext cx="382404" cy="25446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그림 230">
              <a:extLst>
                <a:ext uri="{FF2B5EF4-FFF2-40B4-BE49-F238E27FC236}">
                  <a16:creationId xmlns:a16="http://schemas.microsoft.com/office/drawing/2014/main" id="{C396178E-4D15-B4C7-06A0-58BC4903F7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48845" y="1892978"/>
              <a:ext cx="627279" cy="63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4" name="구부러진 연결선 17">
              <a:extLst>
                <a:ext uri="{FF2B5EF4-FFF2-40B4-BE49-F238E27FC236}">
                  <a16:creationId xmlns:a16="http://schemas.microsoft.com/office/drawing/2014/main" id="{F926989A-82E6-2B9B-427C-E7D62B062C6D}"/>
                </a:ext>
              </a:extLst>
            </p:cNvPr>
            <p:cNvCxnSpPr>
              <a:cxnSpLocks/>
            </p:cNvCxnSpPr>
            <p:nvPr/>
          </p:nvCxnSpPr>
          <p:spPr>
            <a:xfrm>
              <a:off x="6171748" y="1304662"/>
              <a:ext cx="895802" cy="876563"/>
            </a:xfrm>
            <a:prstGeom prst="curvedConnector3">
              <a:avLst>
                <a:gd name="adj1" fmla="val 50000"/>
              </a:avLst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C261B9B5-762F-3E68-90A7-CF17CB026E4B}"/>
              </a:ext>
            </a:extLst>
          </p:cNvPr>
          <p:cNvSpPr/>
          <p:nvPr/>
        </p:nvSpPr>
        <p:spPr>
          <a:xfrm>
            <a:off x="675477" y="987899"/>
            <a:ext cx="2496196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>
            <a:spAutoFit/>
          </a:bodyPr>
          <a:lstStyle/>
          <a:p>
            <a:pPr latinLnBrk="1"/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1-1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초기접속 및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mode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설정</a:t>
            </a:r>
          </a:p>
        </p:txBody>
      </p: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AAC14019-D41D-FB04-A612-80693CB13E06}"/>
              </a:ext>
            </a:extLst>
          </p:cNvPr>
          <p:cNvGrpSpPr/>
          <p:nvPr/>
        </p:nvGrpSpPr>
        <p:grpSpPr>
          <a:xfrm>
            <a:off x="428151" y="1590674"/>
            <a:ext cx="3019425" cy="4487315"/>
            <a:chOff x="428151" y="1590675"/>
            <a:chExt cx="3019425" cy="4011810"/>
          </a:xfrm>
        </p:grpSpPr>
        <p:sp>
          <p:nvSpPr>
            <p:cNvPr id="58" name="AutoShape 47">
              <a:extLst>
                <a:ext uri="{FF2B5EF4-FFF2-40B4-BE49-F238E27FC236}">
                  <a16:creationId xmlns:a16="http://schemas.microsoft.com/office/drawing/2014/main" id="{073736D2-0A63-446F-19B3-216F0ABA1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1075" y="1590675"/>
              <a:ext cx="1577390" cy="360363"/>
            </a:xfrm>
            <a:prstGeom prst="flowChartAlternateProcess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hangingPunct="1"/>
              <a:r>
                <a:rPr lang="ko-KR" altLang="en-US" sz="1200" dirty="0">
                  <a:latin typeface="+mn-ea"/>
                  <a:ea typeface="+mn-ea"/>
                </a:rPr>
                <a:t>초기 장치접속절차</a:t>
              </a:r>
              <a:endParaRPr lang="en-US" altLang="ko-KR" sz="1200" dirty="0">
                <a:latin typeface="+mn-ea"/>
                <a:ea typeface="+mn-ea"/>
              </a:endParaRPr>
            </a:p>
          </p:txBody>
        </p:sp>
        <p:sp>
          <p:nvSpPr>
            <p:cNvPr id="59" name="AutoShape 48">
              <a:extLst>
                <a:ext uri="{FF2B5EF4-FFF2-40B4-BE49-F238E27FC236}">
                  <a16:creationId xmlns:a16="http://schemas.microsoft.com/office/drawing/2014/main" id="{E5AD09D4-F67F-93AD-2C8C-E140A28CA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151" y="3286162"/>
              <a:ext cx="1340396" cy="493433"/>
            </a:xfrm>
            <a:prstGeom prst="flowChartAlternateProcess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hangingPunct="1"/>
              <a:r>
                <a:rPr lang="en-US" altLang="ko-KR" sz="1200" dirty="0">
                  <a:latin typeface="맑은 고딕" panose="020B0503020000020004" pitchFamily="50" charset="-127"/>
                </a:rPr>
                <a:t>WTLAN-2420</a:t>
              </a:r>
            </a:p>
            <a:p>
              <a:pPr algn="ctr" eaLnBrk="1" hangingPunct="1"/>
              <a:r>
                <a:rPr lang="en-US" altLang="ko-KR" sz="1200" dirty="0">
                  <a:latin typeface="맑은 고딕" panose="020B0503020000020004" pitchFamily="50" charset="-127"/>
                </a:rPr>
                <a:t>Co PTN</a:t>
              </a:r>
            </a:p>
          </p:txBody>
        </p:sp>
        <p:sp>
          <p:nvSpPr>
            <p:cNvPr id="60" name="Rectangle 56">
              <a:extLst>
                <a:ext uri="{FF2B5EF4-FFF2-40B4-BE49-F238E27FC236}">
                  <a16:creationId xmlns:a16="http://schemas.microsoft.com/office/drawing/2014/main" id="{E48D4569-FE6F-8ADC-567E-1A6C9314EF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558" y="2603425"/>
              <a:ext cx="1531768" cy="40826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9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1pPr>
              <a:lvl2pPr marL="742950" indent="-285750" eaLnBrk="0" hangingPunct="0">
                <a:defRPr kumimoji="1" sz="9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2pPr>
              <a:lvl3pPr marL="1143000" indent="-228600" eaLnBrk="0" hangingPunct="0">
                <a:defRPr kumimoji="1" sz="9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3pPr>
              <a:lvl4pPr marL="1600200" indent="-228600" eaLnBrk="0" hangingPunct="0">
                <a:defRPr kumimoji="1" sz="9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4pPr>
              <a:lvl5pPr marL="2057400" indent="-228600" eaLnBrk="0" hangingPunct="0">
                <a:defRPr kumimoji="1" sz="9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9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9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9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900" b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맑은 고딕" panose="020B0503020000020004" pitchFamily="50" charset="-127"/>
                </a:defRPr>
              </a:lvl9pPr>
            </a:lstStyle>
            <a:p>
              <a:pPr algn="ctr" eaLnBrk="1" hangingPunct="1"/>
              <a:r>
                <a:rPr lang="ko-KR" altLang="en-US" sz="1200" dirty="0">
                  <a:latin typeface="+mn-ea"/>
                  <a:ea typeface="+mn-ea"/>
                </a:rPr>
                <a:t>콘솔접속 </a:t>
              </a:r>
              <a:r>
                <a:rPr lang="en-US" altLang="ko-KR" sz="1200" dirty="0">
                  <a:latin typeface="+mn-ea"/>
                  <a:ea typeface="+mn-ea"/>
                </a:rPr>
                <a:t>mode </a:t>
              </a:r>
              <a:r>
                <a:rPr lang="ko-KR" altLang="en-US" sz="1200" dirty="0">
                  <a:latin typeface="+mn-ea"/>
                  <a:ea typeface="+mn-ea"/>
                </a:rPr>
                <a:t>설정</a:t>
              </a:r>
            </a:p>
          </p:txBody>
        </p:sp>
        <p:cxnSp>
          <p:nvCxnSpPr>
            <p:cNvPr id="61" name="연결선: 꺾임 50">
              <a:extLst>
                <a:ext uri="{FF2B5EF4-FFF2-40B4-BE49-F238E27FC236}">
                  <a16:creationId xmlns:a16="http://schemas.microsoft.com/office/drawing/2014/main" id="{585EC5FC-B022-4580-4B93-8428BE51D2AF}"/>
                </a:ext>
              </a:extLst>
            </p:cNvPr>
            <p:cNvCxnSpPr>
              <a:stCxn id="60" idx="3"/>
              <a:endCxn id="63" idx="0"/>
            </p:cNvCxnSpPr>
            <p:nvPr/>
          </p:nvCxnSpPr>
          <p:spPr>
            <a:xfrm>
              <a:off x="2590326" y="2807555"/>
              <a:ext cx="231025" cy="475321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연결선: 꺾임 51">
              <a:extLst>
                <a:ext uri="{FF2B5EF4-FFF2-40B4-BE49-F238E27FC236}">
                  <a16:creationId xmlns:a16="http://schemas.microsoft.com/office/drawing/2014/main" id="{5D324866-9D70-9F81-A511-1E11B720CF8F}"/>
                </a:ext>
              </a:extLst>
            </p:cNvPr>
            <p:cNvCxnSpPr>
              <a:cxnSpLocks/>
              <a:stCxn id="60" idx="1"/>
            </p:cNvCxnSpPr>
            <p:nvPr/>
          </p:nvCxnSpPr>
          <p:spPr>
            <a:xfrm rot="10800000" flipV="1">
              <a:off x="885352" y="2807554"/>
              <a:ext cx="173207" cy="518455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AutoShape 48">
              <a:extLst>
                <a:ext uri="{FF2B5EF4-FFF2-40B4-BE49-F238E27FC236}">
                  <a16:creationId xmlns:a16="http://schemas.microsoft.com/office/drawing/2014/main" id="{0BF69B32-50F6-38BE-0EE5-4FF246237A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5126" y="3282876"/>
              <a:ext cx="1252450" cy="493433"/>
            </a:xfrm>
            <a:prstGeom prst="flowChartAlternateProcess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hangingPunct="1"/>
              <a:r>
                <a:rPr lang="en-US" altLang="ko-KR" sz="1200" dirty="0">
                  <a:latin typeface="맑은 고딕" panose="020B0503020000020004" pitchFamily="50" charset="-127"/>
                </a:rPr>
                <a:t>WTLAN-2420</a:t>
              </a:r>
            </a:p>
            <a:p>
              <a:pPr algn="ctr" eaLnBrk="1" hangingPunct="1"/>
              <a:r>
                <a:rPr lang="en-US" altLang="ko-KR" sz="1200" dirty="0">
                  <a:latin typeface="맑은 고딕" panose="020B0503020000020004" pitchFamily="50" charset="-127"/>
                </a:rPr>
                <a:t>L2</a:t>
              </a:r>
            </a:p>
          </p:txBody>
        </p:sp>
        <p:cxnSp>
          <p:nvCxnSpPr>
            <p:cNvPr id="64" name="AutoShape 58">
              <a:extLst>
                <a:ext uri="{FF2B5EF4-FFF2-40B4-BE49-F238E27FC236}">
                  <a16:creationId xmlns:a16="http://schemas.microsoft.com/office/drawing/2014/main" id="{A5F1D4EC-7A9A-3121-316A-C556FAB10D8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6200000" flipH="1">
              <a:off x="971077" y="4030859"/>
              <a:ext cx="419100" cy="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직선 화살표 연결선 64">
              <a:extLst>
                <a:ext uri="{FF2B5EF4-FFF2-40B4-BE49-F238E27FC236}">
                  <a16:creationId xmlns:a16="http://schemas.microsoft.com/office/drawing/2014/main" id="{1E909406-D9DB-61DF-D487-87C7080228F2}"/>
                </a:ext>
              </a:extLst>
            </p:cNvPr>
            <p:cNvCxnSpPr/>
            <p:nvPr/>
          </p:nvCxnSpPr>
          <p:spPr>
            <a:xfrm rot="5400000">
              <a:off x="1469988" y="2265451"/>
              <a:ext cx="662152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AutoShape 47">
              <a:extLst>
                <a:ext uri="{FF2B5EF4-FFF2-40B4-BE49-F238E27FC236}">
                  <a16:creationId xmlns:a16="http://schemas.microsoft.com/office/drawing/2014/main" id="{AA8EC373-969A-3603-BA20-1245AC2C7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626" y="4276725"/>
              <a:ext cx="2257425" cy="458985"/>
            </a:xfrm>
            <a:prstGeom prst="flowChartAlternateProcess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hangingPunct="1"/>
              <a:r>
                <a:rPr lang="en-US" altLang="ko-KR" sz="1200" dirty="0">
                  <a:latin typeface="+mn-ea"/>
                  <a:ea typeface="+mn-ea"/>
                </a:rPr>
                <a:t>Booting (</a:t>
              </a:r>
              <a:r>
                <a:rPr lang="ko-KR" altLang="en-US" sz="1200" dirty="0" err="1">
                  <a:latin typeface="+mn-ea"/>
                  <a:ea typeface="+mn-ea"/>
                </a:rPr>
                <a:t>재부팅</a:t>
              </a:r>
              <a:r>
                <a:rPr lang="en-US" altLang="ko-KR" sz="1200" dirty="0">
                  <a:latin typeface="+mn-ea"/>
                  <a:ea typeface="+mn-ea"/>
                </a:rPr>
                <a:t>)</a:t>
              </a:r>
            </a:p>
          </p:txBody>
        </p:sp>
        <p:cxnSp>
          <p:nvCxnSpPr>
            <p:cNvPr id="68" name="AutoShape 58">
              <a:extLst>
                <a:ext uri="{FF2B5EF4-FFF2-40B4-BE49-F238E27FC236}">
                  <a16:creationId xmlns:a16="http://schemas.microsoft.com/office/drawing/2014/main" id="{5507669B-F5F6-BDB3-9E84-6E82AF97F38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6200000" flipH="1">
              <a:off x="2561752" y="4030859"/>
              <a:ext cx="419100" cy="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" name="AutoShape 58">
              <a:extLst>
                <a:ext uri="{FF2B5EF4-FFF2-40B4-BE49-F238E27FC236}">
                  <a16:creationId xmlns:a16="http://schemas.microsoft.com/office/drawing/2014/main" id="{23640625-E8D5-C309-3FDE-75766A79D13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6200000" flipH="1">
              <a:off x="1742602" y="4935734"/>
              <a:ext cx="419100" cy="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" name="AutoShape 47">
              <a:extLst>
                <a:ext uri="{FF2B5EF4-FFF2-40B4-BE49-F238E27FC236}">
                  <a16:creationId xmlns:a16="http://schemas.microsoft.com/office/drawing/2014/main" id="{95107043-6115-FAA6-6C37-696B76864B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8250" y="5143500"/>
              <a:ext cx="1390651" cy="458985"/>
            </a:xfrm>
            <a:prstGeom prst="flowChartAlternateProcess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hangingPunct="1"/>
              <a:r>
                <a:rPr lang="en-US" altLang="ko-KR" sz="1200">
                  <a:latin typeface="+mn-ea"/>
                  <a:ea typeface="+mn-ea"/>
                </a:rPr>
                <a:t>IP </a:t>
              </a:r>
              <a:r>
                <a:rPr lang="ko-KR" altLang="en-US" sz="1200" dirty="0">
                  <a:latin typeface="+mn-ea"/>
                  <a:ea typeface="+mn-ea"/>
                </a:rPr>
                <a:t>설정</a:t>
              </a:r>
              <a:endParaRPr lang="en-US" altLang="ko-KR" sz="1200" dirty="0"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8344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E63EB3-3725-7056-92ED-9644C73A4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83B32ACE-18F1-EB72-B743-D08604BF98D5}"/>
              </a:ext>
            </a:extLst>
          </p:cNvPr>
          <p:cNvSpPr/>
          <p:nvPr/>
        </p:nvSpPr>
        <p:spPr>
          <a:xfrm>
            <a:off x="318302" y="915500"/>
            <a:ext cx="3486936" cy="5479986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 spc="-6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67F99786-8EAB-4A42-91FF-49644F02E64C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62FFFFE-64F6-ADB2-FA4E-CBD558236BA2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EC770D2-31C1-C40D-C0C0-986C42928BA7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C55977DC-56EA-34BB-5F01-D0161F865D33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CB4AF49-21CD-4C49-6BE1-D6C5378EF7D4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A35C03-A2B9-7D72-32EB-3A903878A817}"/>
              </a:ext>
            </a:extLst>
          </p:cNvPr>
          <p:cNvSpPr txBox="1"/>
          <p:nvPr/>
        </p:nvSpPr>
        <p:spPr>
          <a:xfrm>
            <a:off x="202094" y="115625"/>
            <a:ext cx="32486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PART1. </a:t>
            </a:r>
            <a:r>
              <a:rPr lang="ko-KR" altLang="en-US" sz="1600" dirty="0"/>
              <a:t>시스템 접속 및  설정 </a:t>
            </a:r>
          </a:p>
        </p:txBody>
      </p:sp>
      <p:sp>
        <p:nvSpPr>
          <p:cNvPr id="12" name="AutoShape 47">
            <a:extLst>
              <a:ext uri="{FF2B5EF4-FFF2-40B4-BE49-F238E27FC236}">
                <a16:creationId xmlns:a16="http://schemas.microsoft.com/office/drawing/2014/main" id="{3B94D3C6-642E-E017-E968-DD941943F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734" y="1598415"/>
            <a:ext cx="1469180" cy="360363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ko-KR" altLang="en-US" sz="1200" dirty="0">
                <a:latin typeface="+mn-ea"/>
                <a:ea typeface="+mn-ea"/>
              </a:rPr>
              <a:t>초기 장치접속절차</a:t>
            </a:r>
            <a:endParaRPr lang="en-US" altLang="ko-KR" sz="1200" dirty="0">
              <a:latin typeface="+mn-ea"/>
              <a:ea typeface="+mn-ea"/>
            </a:endParaRPr>
          </a:p>
        </p:txBody>
      </p:sp>
      <p:sp>
        <p:nvSpPr>
          <p:cNvPr id="14" name="AutoShape 48">
            <a:extLst>
              <a:ext uri="{FF2B5EF4-FFF2-40B4-BE49-F238E27FC236}">
                <a16:creationId xmlns:a16="http://schemas.microsoft.com/office/drawing/2014/main" id="{C12EF081-1292-D556-63DB-A84CDD03F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293902"/>
            <a:ext cx="1340396" cy="493433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en-US" altLang="ko-KR" sz="1200" dirty="0">
                <a:latin typeface="맑은 고딕" panose="020B0503020000020004" pitchFamily="50" charset="-127"/>
              </a:rPr>
              <a:t>WTLAN-2420</a:t>
            </a:r>
          </a:p>
          <a:p>
            <a:pPr algn="ctr" eaLnBrk="1" hangingPunct="1"/>
            <a:r>
              <a:rPr lang="en-US" altLang="ko-KR" sz="1200" dirty="0">
                <a:latin typeface="맑은 고딕" panose="020B0503020000020004" pitchFamily="50" charset="-127"/>
              </a:rPr>
              <a:t>Co PTN</a:t>
            </a:r>
          </a:p>
        </p:txBody>
      </p:sp>
      <p:sp>
        <p:nvSpPr>
          <p:cNvPr id="15" name="Rectangle 56">
            <a:extLst>
              <a:ext uri="{FF2B5EF4-FFF2-40B4-BE49-F238E27FC236}">
                <a16:creationId xmlns:a16="http://schemas.microsoft.com/office/drawing/2014/main" id="{F2AFC562-7886-7372-BBEC-6798FBCCF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0007" y="2611165"/>
            <a:ext cx="1531768" cy="40826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eaLnBrk="0" hangingPunct="0"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eaLnBrk="0" hangingPunct="0"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eaLnBrk="0" hangingPunct="0"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eaLnBrk="0" hangingPunct="0"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/>
            <a:r>
              <a:rPr lang="ko-KR" altLang="en-US" sz="1200" dirty="0">
                <a:latin typeface="+mn-ea"/>
                <a:ea typeface="+mn-ea"/>
              </a:rPr>
              <a:t>콘솔접속 </a:t>
            </a:r>
            <a:r>
              <a:rPr lang="en-US" altLang="ko-KR" sz="1200" dirty="0">
                <a:latin typeface="+mn-ea"/>
                <a:ea typeface="+mn-ea"/>
              </a:rPr>
              <a:t>mode </a:t>
            </a:r>
            <a:r>
              <a:rPr lang="ko-KR" altLang="en-US" sz="1200" dirty="0">
                <a:latin typeface="+mn-ea"/>
                <a:ea typeface="+mn-ea"/>
              </a:rPr>
              <a:t>설정</a:t>
            </a:r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A6F7047-A7F7-C1FB-2DB8-0DCDE98AD9FF}"/>
              </a:ext>
            </a:extLst>
          </p:cNvPr>
          <p:cNvCxnSpPr>
            <a:stCxn id="15" idx="3"/>
            <a:endCxn id="18" idx="0"/>
          </p:cNvCxnSpPr>
          <p:nvPr/>
        </p:nvCxnSpPr>
        <p:spPr>
          <a:xfrm>
            <a:off x="2771775" y="2815295"/>
            <a:ext cx="231025" cy="47532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DD68D603-51A1-B6D5-5E36-5BCFDD496848}"/>
              </a:ext>
            </a:extLst>
          </p:cNvPr>
          <p:cNvCxnSpPr>
            <a:cxnSpLocks/>
            <a:stCxn id="15" idx="1"/>
          </p:cNvCxnSpPr>
          <p:nvPr/>
        </p:nvCxnSpPr>
        <p:spPr>
          <a:xfrm rot="10800000" flipV="1">
            <a:off x="1066801" y="2815294"/>
            <a:ext cx="173207" cy="51845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AutoShape 48">
            <a:extLst>
              <a:ext uri="{FF2B5EF4-FFF2-40B4-BE49-F238E27FC236}">
                <a16:creationId xmlns:a16="http://schemas.microsoft.com/office/drawing/2014/main" id="{6035D37C-9259-049C-E50C-40B03DE5E6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6575" y="3290616"/>
            <a:ext cx="1252450" cy="493433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en-US" altLang="ko-KR" sz="1200" dirty="0">
                <a:latin typeface="맑은 고딕" panose="020B0503020000020004" pitchFamily="50" charset="-127"/>
              </a:rPr>
              <a:t>WTLAN-2420</a:t>
            </a:r>
          </a:p>
          <a:p>
            <a:pPr algn="ctr" eaLnBrk="1" hangingPunct="1"/>
            <a:r>
              <a:rPr lang="en-US" altLang="ko-KR" sz="1200" dirty="0">
                <a:latin typeface="맑은 고딕" panose="020B0503020000020004" pitchFamily="50" charset="-127"/>
              </a:rPr>
              <a:t>L2</a:t>
            </a:r>
          </a:p>
        </p:txBody>
      </p:sp>
      <p:cxnSp>
        <p:nvCxnSpPr>
          <p:cNvPr id="19" name="AutoShape 58">
            <a:extLst>
              <a:ext uri="{FF2B5EF4-FFF2-40B4-BE49-F238E27FC236}">
                <a16:creationId xmlns:a16="http://schemas.microsoft.com/office/drawing/2014/main" id="{4D9175EA-77A3-1810-CBD9-837BC6C3145B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1152526" y="4038599"/>
            <a:ext cx="419100" cy="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직선 화살표 연결선 19">
            <a:extLst>
              <a:ext uri="{FF2B5EF4-FFF2-40B4-BE49-F238E27FC236}">
                <a16:creationId xmlns:a16="http://schemas.microsoft.com/office/drawing/2014/main" id="{474D18A2-0A2B-9B55-BA1C-3E324B0E107F}"/>
              </a:ext>
            </a:extLst>
          </p:cNvPr>
          <p:cNvCxnSpPr/>
          <p:nvPr/>
        </p:nvCxnSpPr>
        <p:spPr>
          <a:xfrm rot="5400000">
            <a:off x="1651437" y="2273191"/>
            <a:ext cx="662152" cy="1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817291F-8E2E-8136-3D80-3EFB2B1A5D64}"/>
              </a:ext>
            </a:extLst>
          </p:cNvPr>
          <p:cNvSpPr/>
          <p:nvPr/>
        </p:nvSpPr>
        <p:spPr>
          <a:xfrm>
            <a:off x="4249726" y="1628447"/>
            <a:ext cx="55245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r>
              <a:rPr lang="en-US" altLang="ko-KR" sz="1200" dirty="0"/>
              <a:t> </a:t>
            </a:r>
            <a:r>
              <a:rPr lang="ko-KR" altLang="en-US" sz="1200" dirty="0"/>
              <a:t>장치 전원을  </a:t>
            </a:r>
            <a:r>
              <a:rPr lang="en-US" altLang="ko-KR" sz="1200" dirty="0"/>
              <a:t>off &gt; on </a:t>
            </a:r>
            <a:r>
              <a:rPr lang="ko-KR" altLang="en-US" sz="1200" dirty="0"/>
              <a:t>한다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PC  </a:t>
            </a:r>
            <a:r>
              <a:rPr lang="ko-KR" altLang="en-US" sz="1200" dirty="0"/>
              <a:t>자판에 </a:t>
            </a:r>
            <a:r>
              <a:rPr lang="en-US" altLang="ko-KR" sz="1200" dirty="0"/>
              <a:t>[ESC] </a:t>
            </a:r>
            <a:r>
              <a:rPr lang="ko-KR" altLang="en-US" sz="1200" dirty="0"/>
              <a:t>버튼을 </a:t>
            </a:r>
            <a:r>
              <a:rPr lang="en-US" altLang="ko-KR" sz="1200" dirty="0"/>
              <a:t>3</a:t>
            </a:r>
            <a:r>
              <a:rPr lang="ko-KR" altLang="en-US" sz="1200" dirty="0"/>
              <a:t>초이상 누른다</a:t>
            </a:r>
            <a:r>
              <a:rPr lang="en-US" altLang="ko-KR" sz="1200" dirty="0"/>
              <a:t>.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=&gt; printenv </a:t>
            </a:r>
            <a:r>
              <a:rPr lang="ko-KR" altLang="en-US" sz="1200" dirty="0"/>
              <a:t>입력후 </a:t>
            </a:r>
            <a:r>
              <a:rPr lang="en-US" altLang="ko-KR" sz="1200" dirty="0"/>
              <a:t>Enter ( mode</a:t>
            </a:r>
            <a:r>
              <a:rPr lang="ko-KR" altLang="en-US" sz="1200" dirty="0"/>
              <a:t>설정값</a:t>
            </a:r>
            <a:r>
              <a:rPr lang="en-US" altLang="ko-KR" sz="1200" dirty="0"/>
              <a:t> config</a:t>
            </a:r>
            <a:r>
              <a:rPr lang="ko-KR" altLang="en-US" sz="1200" dirty="0"/>
              <a:t>보기</a:t>
            </a:r>
            <a:r>
              <a:rPr lang="en-US" altLang="ko-KR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r>
              <a:rPr lang="en-US" altLang="ko-KR" sz="1200" dirty="0"/>
              <a:t>=&gt;</a:t>
            </a:r>
            <a:r>
              <a:rPr lang="en-US" sz="1200" dirty="0">
                <a:solidFill>
                  <a:srgbClr val="FF0000"/>
                </a:solidFill>
              </a:rPr>
              <a:t>setenv system_type  CTOP-PTN-COT</a:t>
            </a:r>
            <a:r>
              <a:rPr lang="en-US" sz="1200" dirty="0"/>
              <a:t>(</a:t>
            </a:r>
            <a:r>
              <a:rPr lang="ko-KR" altLang="en-US" sz="1200" dirty="0"/>
              <a:t>원하는 모드로 </a:t>
            </a:r>
            <a:r>
              <a:rPr lang="en-US" sz="1200" dirty="0"/>
              <a:t> </a:t>
            </a:r>
            <a:r>
              <a:rPr lang="en-US" sz="1200" dirty="0">
                <a:solidFill>
                  <a:srgbClr val="FF0000"/>
                </a:solidFill>
              </a:rPr>
              <a:t>Type</a:t>
            </a:r>
            <a:r>
              <a:rPr lang="ko-KR" altLang="en-US" sz="1200" dirty="0">
                <a:solidFill>
                  <a:srgbClr val="FF0000"/>
                </a:solidFill>
              </a:rPr>
              <a:t>대문자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ko-KR" altLang="en-US" sz="1200" dirty="0"/>
              <a:t>설정</a:t>
            </a:r>
            <a:r>
              <a:rPr lang="en-US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endParaRPr lang="en-US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ko-KR" altLang="en-US" sz="1200" dirty="0"/>
          </a:p>
          <a:p>
            <a:pPr latinLnBrk="1"/>
            <a:r>
              <a:rPr lang="en-US" sz="1200" dirty="0"/>
              <a:t>  * </a:t>
            </a:r>
            <a:r>
              <a:rPr lang="en-US" sz="1200" dirty="0">
                <a:solidFill>
                  <a:srgbClr val="FF0000"/>
                </a:solidFill>
              </a:rPr>
              <a:t>CTOP-PTN-COT</a:t>
            </a:r>
            <a:r>
              <a:rPr lang="en-US" sz="1200" dirty="0"/>
              <a:t>: WTLAN-2420(CoPTN COT </a:t>
            </a:r>
            <a:r>
              <a:rPr lang="ko-KR" altLang="en-US" sz="1200" dirty="0"/>
              <a:t>국사용</a:t>
            </a:r>
            <a:r>
              <a:rPr lang="en-US" sz="1200" dirty="0"/>
              <a:t>)</a:t>
            </a:r>
          </a:p>
          <a:p>
            <a:pPr latinLnBrk="1"/>
            <a:endParaRPr lang="ko-KR" altLang="en-US" sz="1200" dirty="0"/>
          </a:p>
          <a:p>
            <a:pPr latinLnBrk="1"/>
            <a:r>
              <a:rPr lang="en-US" sz="1200" dirty="0"/>
              <a:t>  * </a:t>
            </a:r>
            <a:r>
              <a:rPr lang="en-US" sz="1200" dirty="0">
                <a:solidFill>
                  <a:srgbClr val="FF0000"/>
                </a:solidFill>
              </a:rPr>
              <a:t>CTOP-PTN-RT</a:t>
            </a:r>
            <a:r>
              <a:rPr lang="en-US" sz="1200" dirty="0"/>
              <a:t>: WTLAN-2420(CoPTN RCOT  </a:t>
            </a:r>
            <a:r>
              <a:rPr lang="ko-KR" altLang="en-US" sz="1200" dirty="0"/>
              <a:t>관제용</a:t>
            </a:r>
            <a:r>
              <a:rPr lang="en-US" sz="1200" dirty="0"/>
              <a:t>)</a:t>
            </a:r>
          </a:p>
          <a:p>
            <a:pPr latinLnBrk="1"/>
            <a:endParaRPr lang="ko-KR" altLang="en-US" sz="1200" dirty="0"/>
          </a:p>
          <a:p>
            <a:pPr latinLnBrk="1"/>
            <a:r>
              <a:rPr lang="en-US" sz="1200" dirty="0"/>
              <a:t>  * </a:t>
            </a:r>
            <a:r>
              <a:rPr lang="en-US" sz="1200" dirty="0">
                <a:solidFill>
                  <a:srgbClr val="FF0000"/>
                </a:solidFill>
              </a:rPr>
              <a:t>CTOP-COT</a:t>
            </a:r>
            <a:r>
              <a:rPr lang="en-US" sz="1200" dirty="0"/>
              <a:t>: WTLAN-2420(L2 mode)</a:t>
            </a:r>
            <a:endParaRPr lang="ko-KR" altLang="en-US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200" dirty="0"/>
              <a:t> </a:t>
            </a:r>
            <a:r>
              <a:rPr lang="ko-KR" altLang="en-US" sz="1200" dirty="0"/>
              <a:t>⑤  </a:t>
            </a:r>
            <a:r>
              <a:rPr lang="en-US" altLang="ko-KR" sz="1200" dirty="0"/>
              <a:t>=&gt; </a:t>
            </a:r>
            <a:r>
              <a:rPr lang="ko-KR" altLang="en-US" sz="1200" dirty="0"/>
              <a:t> </a:t>
            </a:r>
            <a:r>
              <a:rPr lang="en-US" altLang="ko-KR" sz="1200" dirty="0"/>
              <a:t>saveenv (</a:t>
            </a:r>
            <a:r>
              <a:rPr lang="ko-KR" altLang="en-US" sz="1200" dirty="0"/>
              <a:t>설정변경값 저장</a:t>
            </a:r>
            <a:r>
              <a:rPr lang="en-US" altLang="ko-KR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200" dirty="0"/>
              <a:t> ⑥  </a:t>
            </a:r>
            <a:r>
              <a:rPr lang="en-US" altLang="ko-KR" sz="1200" dirty="0"/>
              <a:t>=&gt; printenv </a:t>
            </a:r>
            <a:r>
              <a:rPr lang="ko-KR" altLang="en-US" sz="1200" dirty="0"/>
              <a:t>입력후 </a:t>
            </a:r>
            <a:r>
              <a:rPr lang="en-US" altLang="ko-KR" sz="1200" dirty="0"/>
              <a:t>Enter ( mode</a:t>
            </a:r>
            <a:r>
              <a:rPr lang="ko-KR" altLang="en-US" sz="1200" dirty="0"/>
              <a:t>설정값</a:t>
            </a:r>
            <a:r>
              <a:rPr lang="en-US" altLang="ko-KR" sz="1200" dirty="0"/>
              <a:t> config</a:t>
            </a:r>
            <a:r>
              <a:rPr lang="ko-KR" altLang="en-US" sz="1200" dirty="0"/>
              <a:t>보기</a:t>
            </a:r>
            <a:r>
              <a:rPr lang="en-US" altLang="ko-KR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200" dirty="0"/>
              <a:t> ⑦  </a:t>
            </a:r>
            <a:r>
              <a:rPr lang="en-US" altLang="ko-KR" sz="1200" dirty="0"/>
              <a:t>=&gt; run flboot (flash booting)  </a:t>
            </a:r>
            <a:r>
              <a:rPr lang="ko-KR" altLang="en-US" sz="1200" dirty="0"/>
              <a:t>부팅시간 </a:t>
            </a:r>
            <a:r>
              <a:rPr lang="en-US" altLang="ko-KR" sz="1200" dirty="0"/>
              <a:t>4</a:t>
            </a:r>
            <a:r>
              <a:rPr lang="ko-KR" altLang="en-US" sz="1200" dirty="0"/>
              <a:t>분</a:t>
            </a:r>
            <a:r>
              <a:rPr lang="en-US" altLang="ko-KR" sz="1200" dirty="0"/>
              <a:t>30</a:t>
            </a:r>
            <a:r>
              <a:rPr lang="ko-KR" altLang="en-US" sz="1200" dirty="0"/>
              <a:t>초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200" dirty="0"/>
              <a:t> ⑧  부팅후 초기 </a:t>
            </a:r>
            <a:r>
              <a:rPr lang="en-US" altLang="ko-KR" sz="1200" dirty="0"/>
              <a:t>Console</a:t>
            </a:r>
            <a:r>
              <a:rPr lang="ko-KR" altLang="en-US" sz="1200" dirty="0"/>
              <a:t>     </a:t>
            </a:r>
            <a:r>
              <a:rPr lang="en-US" altLang="ko-KR" sz="1200" dirty="0"/>
              <a:t>“CTOP-PTN login: “   </a:t>
            </a:r>
            <a:r>
              <a:rPr lang="ko-KR" altLang="en-US" sz="1200" dirty="0"/>
              <a:t>문구상태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ko-KR" altLang="en-US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2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</p:txBody>
      </p:sp>
      <p:sp>
        <p:nvSpPr>
          <p:cNvPr id="22" name="AutoShape 47">
            <a:extLst>
              <a:ext uri="{FF2B5EF4-FFF2-40B4-BE49-F238E27FC236}">
                <a16:creationId xmlns:a16="http://schemas.microsoft.com/office/drawing/2014/main" id="{6B9CDD57-2C0E-C08E-E3B7-1D53FDE213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075" y="4284465"/>
            <a:ext cx="2257425" cy="458985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en-US" altLang="ko-KR" sz="1200" dirty="0">
                <a:latin typeface="+mn-ea"/>
                <a:ea typeface="+mn-ea"/>
              </a:rPr>
              <a:t>Booting (</a:t>
            </a:r>
            <a:r>
              <a:rPr lang="ko-KR" altLang="en-US" sz="1200" dirty="0">
                <a:latin typeface="+mn-ea"/>
                <a:ea typeface="+mn-ea"/>
              </a:rPr>
              <a:t>재 부팅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</a:p>
        </p:txBody>
      </p:sp>
      <p:cxnSp>
        <p:nvCxnSpPr>
          <p:cNvPr id="24" name="AutoShape 58">
            <a:extLst>
              <a:ext uri="{FF2B5EF4-FFF2-40B4-BE49-F238E27FC236}">
                <a16:creationId xmlns:a16="http://schemas.microsoft.com/office/drawing/2014/main" id="{7BFA306E-539E-D5F7-F448-DDB6F489B15C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2743201" y="4038599"/>
            <a:ext cx="419100" cy="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0E2AB8E5-8B3C-8DCC-7446-57C9922CEFAE}"/>
              </a:ext>
            </a:extLst>
          </p:cNvPr>
          <p:cNvSpPr/>
          <p:nvPr/>
        </p:nvSpPr>
        <p:spPr>
          <a:xfrm>
            <a:off x="657816" y="1022989"/>
            <a:ext cx="2598788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>
            <a:spAutoFit/>
          </a:bodyPr>
          <a:lstStyle/>
          <a:p>
            <a:pPr latinLnBrk="1"/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1-2.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콘솔접속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/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부팅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mode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설정</a:t>
            </a:r>
          </a:p>
        </p:txBody>
      </p:sp>
      <p:cxnSp>
        <p:nvCxnSpPr>
          <p:cNvPr id="31" name="AutoShape 58">
            <a:extLst>
              <a:ext uri="{FF2B5EF4-FFF2-40B4-BE49-F238E27FC236}">
                <a16:creationId xmlns:a16="http://schemas.microsoft.com/office/drawing/2014/main" id="{E11A9899-CD03-8867-F117-E4185DA718C5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1924051" y="4943474"/>
            <a:ext cx="419100" cy="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AutoShape 47">
            <a:extLst>
              <a:ext uri="{FF2B5EF4-FFF2-40B4-BE49-F238E27FC236}">
                <a16:creationId xmlns:a16="http://schemas.microsoft.com/office/drawing/2014/main" id="{FA3AA98D-7FDC-080D-0104-C012E24A1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699" y="5151240"/>
            <a:ext cx="1390651" cy="458985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en-US" altLang="ko-KR" sz="1200">
                <a:latin typeface="+mn-ea"/>
                <a:ea typeface="+mn-ea"/>
              </a:rPr>
              <a:t>IP </a:t>
            </a:r>
            <a:r>
              <a:rPr lang="ko-KR" altLang="en-US" sz="1200" dirty="0">
                <a:latin typeface="+mn-ea"/>
                <a:ea typeface="+mn-ea"/>
              </a:rPr>
              <a:t>설정</a:t>
            </a:r>
            <a:endParaRPr lang="en-US" altLang="ko-KR" sz="1200" dirty="0">
              <a:latin typeface="+mn-ea"/>
              <a:ea typeface="+mn-ea"/>
            </a:endParaRPr>
          </a:p>
        </p:txBody>
      </p:sp>
      <p:sp>
        <p:nvSpPr>
          <p:cNvPr id="33" name="오른쪽 중괄호 32">
            <a:extLst>
              <a:ext uri="{FF2B5EF4-FFF2-40B4-BE49-F238E27FC236}">
                <a16:creationId xmlns:a16="http://schemas.microsoft.com/office/drawing/2014/main" id="{3E191976-BB52-E911-D10F-F85C10F746FC}"/>
              </a:ext>
            </a:extLst>
          </p:cNvPr>
          <p:cNvSpPr/>
          <p:nvPr/>
        </p:nvSpPr>
        <p:spPr>
          <a:xfrm rot="10800000">
            <a:off x="3777451" y="3151811"/>
            <a:ext cx="323850" cy="819150"/>
          </a:xfrm>
          <a:prstGeom prst="rightBrace">
            <a:avLst>
              <a:gd name="adj1" fmla="val 8333"/>
              <a:gd name="adj2" fmla="val 56481"/>
            </a:avLst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AB429A2-81B8-E8CE-D545-906060860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66" y="2462979"/>
            <a:ext cx="127384" cy="14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704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38A39-8640-90DA-B89B-2CB7F3E17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FB2FA25E-B0AA-CC62-CBAA-660806DAA4E1}"/>
              </a:ext>
            </a:extLst>
          </p:cNvPr>
          <p:cNvSpPr/>
          <p:nvPr/>
        </p:nvSpPr>
        <p:spPr>
          <a:xfrm>
            <a:off x="284527" y="819446"/>
            <a:ext cx="3502381" cy="5716309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 b="1" spc="-6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E033D992-231E-6609-BF94-6041A84A67D3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860B647-9232-DF07-213D-9600B8B5EB52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26E7644-B7BB-DA5C-A10D-4D5C55ED8E5F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0C3359D5-7234-7F60-BECE-C2DFA09E0E8C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E52D9AF-2EDB-0E7A-EF86-BD5D6E1A3CE6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1EA185-04E8-DD51-AC10-778804FBCFB4}"/>
              </a:ext>
            </a:extLst>
          </p:cNvPr>
          <p:cNvSpPr txBox="1"/>
          <p:nvPr/>
        </p:nvSpPr>
        <p:spPr>
          <a:xfrm>
            <a:off x="140194" y="101948"/>
            <a:ext cx="32486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PART2. IP</a:t>
            </a:r>
            <a:r>
              <a:rPr lang="ko-KR" altLang="en-US" sz="1600" dirty="0"/>
              <a:t>설정 </a:t>
            </a:r>
          </a:p>
        </p:txBody>
      </p:sp>
      <p:sp>
        <p:nvSpPr>
          <p:cNvPr id="5" name="AutoShape 47">
            <a:extLst>
              <a:ext uri="{FF2B5EF4-FFF2-40B4-BE49-F238E27FC236}">
                <a16:creationId xmlns:a16="http://schemas.microsoft.com/office/drawing/2014/main" id="{ED45916D-F910-D36A-B92E-553D9B597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734" y="1598415"/>
            <a:ext cx="1469180" cy="360363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ko-KR" altLang="en-US" sz="1200" dirty="0">
                <a:latin typeface="+mn-ea"/>
                <a:ea typeface="+mn-ea"/>
              </a:rPr>
              <a:t>초기 장치접속절차</a:t>
            </a:r>
            <a:endParaRPr lang="en-US" altLang="ko-KR" sz="1200" dirty="0">
              <a:latin typeface="+mn-ea"/>
              <a:ea typeface="+mn-ea"/>
            </a:endParaRPr>
          </a:p>
        </p:txBody>
      </p:sp>
      <p:sp>
        <p:nvSpPr>
          <p:cNvPr id="7" name="AutoShape 48">
            <a:extLst>
              <a:ext uri="{FF2B5EF4-FFF2-40B4-BE49-F238E27FC236}">
                <a16:creationId xmlns:a16="http://schemas.microsoft.com/office/drawing/2014/main" id="{27DEF856-86CA-041A-83A4-76437396CA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293902"/>
            <a:ext cx="1340396" cy="493433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en-US" altLang="ko-KR" sz="1200" dirty="0">
                <a:latin typeface="맑은 고딕" panose="020B0503020000020004" pitchFamily="50" charset="-127"/>
              </a:rPr>
              <a:t>WTLAN-2420</a:t>
            </a:r>
          </a:p>
          <a:p>
            <a:pPr algn="ctr" eaLnBrk="1" hangingPunct="1"/>
            <a:r>
              <a:rPr lang="en-US" altLang="ko-KR" sz="1200" dirty="0">
                <a:latin typeface="맑은 고딕" panose="020B0503020000020004" pitchFamily="50" charset="-127"/>
              </a:rPr>
              <a:t>Co PTN</a:t>
            </a:r>
          </a:p>
        </p:txBody>
      </p:sp>
      <p:sp>
        <p:nvSpPr>
          <p:cNvPr id="10" name="Rectangle 56">
            <a:extLst>
              <a:ext uri="{FF2B5EF4-FFF2-40B4-BE49-F238E27FC236}">
                <a16:creationId xmlns:a16="http://schemas.microsoft.com/office/drawing/2014/main" id="{7AB28ED2-DE76-18C2-A136-D7B644938A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0007" y="2611165"/>
            <a:ext cx="1531768" cy="40826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  <a:lvl2pPr marL="742950" indent="-285750" eaLnBrk="0" hangingPunct="0"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2pPr>
            <a:lvl3pPr marL="1143000" indent="-228600" eaLnBrk="0" hangingPunct="0"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3pPr>
            <a:lvl4pPr marL="1600200" indent="-228600" eaLnBrk="0" hangingPunct="0"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4pPr>
            <a:lvl5pPr marL="2057400" indent="-228600" eaLnBrk="0" hangingPunct="0"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9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9pPr>
          </a:lstStyle>
          <a:p>
            <a:pPr algn="ctr" eaLnBrk="1" hangingPunct="1"/>
            <a:r>
              <a:rPr lang="ko-KR" altLang="en-US" sz="1200" dirty="0">
                <a:latin typeface="+mn-ea"/>
                <a:ea typeface="+mn-ea"/>
              </a:rPr>
              <a:t>콘솔접속 </a:t>
            </a:r>
            <a:r>
              <a:rPr lang="en-US" altLang="ko-KR" sz="1200" dirty="0">
                <a:latin typeface="+mn-ea"/>
                <a:ea typeface="+mn-ea"/>
              </a:rPr>
              <a:t>mode </a:t>
            </a:r>
            <a:r>
              <a:rPr lang="ko-KR" altLang="en-US" sz="1200" dirty="0">
                <a:latin typeface="+mn-ea"/>
                <a:ea typeface="+mn-ea"/>
              </a:rPr>
              <a:t>설정</a:t>
            </a:r>
          </a:p>
        </p:txBody>
      </p:sp>
      <p:cxnSp>
        <p:nvCxnSpPr>
          <p:cNvPr id="11" name="연결선: 꺾임 10">
            <a:extLst>
              <a:ext uri="{FF2B5EF4-FFF2-40B4-BE49-F238E27FC236}">
                <a16:creationId xmlns:a16="http://schemas.microsoft.com/office/drawing/2014/main" id="{16D220BE-C7C1-D482-730C-C2F8AA6F1E40}"/>
              </a:ext>
            </a:extLst>
          </p:cNvPr>
          <p:cNvCxnSpPr>
            <a:stCxn id="10" idx="3"/>
            <a:endCxn id="14" idx="0"/>
          </p:cNvCxnSpPr>
          <p:nvPr/>
        </p:nvCxnSpPr>
        <p:spPr>
          <a:xfrm>
            <a:off x="2771775" y="2815295"/>
            <a:ext cx="231025" cy="475321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6F732231-DB27-AD0F-80FB-5A8169A68A30}"/>
              </a:ext>
            </a:extLst>
          </p:cNvPr>
          <p:cNvCxnSpPr>
            <a:cxnSpLocks/>
            <a:stCxn id="10" idx="1"/>
          </p:cNvCxnSpPr>
          <p:nvPr/>
        </p:nvCxnSpPr>
        <p:spPr>
          <a:xfrm rot="10800000" flipV="1">
            <a:off x="1066801" y="2815294"/>
            <a:ext cx="173207" cy="51845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utoShape 48">
            <a:extLst>
              <a:ext uri="{FF2B5EF4-FFF2-40B4-BE49-F238E27FC236}">
                <a16:creationId xmlns:a16="http://schemas.microsoft.com/office/drawing/2014/main" id="{BA7878B3-78D9-449C-DA0E-F75817DCC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6575" y="3290616"/>
            <a:ext cx="1252450" cy="493433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en-US" altLang="ko-KR" sz="1200" dirty="0">
                <a:latin typeface="맑은 고딕" panose="020B0503020000020004" pitchFamily="50" charset="-127"/>
              </a:rPr>
              <a:t>WTLAN-2420</a:t>
            </a:r>
          </a:p>
          <a:p>
            <a:pPr algn="ctr" eaLnBrk="1" hangingPunct="1"/>
            <a:r>
              <a:rPr lang="en-US" altLang="ko-KR" sz="1200" dirty="0">
                <a:latin typeface="맑은 고딕" panose="020B0503020000020004" pitchFamily="50" charset="-127"/>
              </a:rPr>
              <a:t>L2</a:t>
            </a:r>
          </a:p>
        </p:txBody>
      </p:sp>
      <p:cxnSp>
        <p:nvCxnSpPr>
          <p:cNvPr id="15" name="AutoShape 58">
            <a:extLst>
              <a:ext uri="{FF2B5EF4-FFF2-40B4-BE49-F238E27FC236}">
                <a16:creationId xmlns:a16="http://schemas.microsoft.com/office/drawing/2014/main" id="{9B7D0131-E413-DB49-30E2-93BB5E15ABDC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1152526" y="4038599"/>
            <a:ext cx="419100" cy="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직선 화살표 연결선 15">
            <a:extLst>
              <a:ext uri="{FF2B5EF4-FFF2-40B4-BE49-F238E27FC236}">
                <a16:creationId xmlns:a16="http://schemas.microsoft.com/office/drawing/2014/main" id="{E43AF022-0F21-9219-C4E3-D4AE800CDE11}"/>
              </a:ext>
            </a:extLst>
          </p:cNvPr>
          <p:cNvCxnSpPr/>
          <p:nvPr/>
        </p:nvCxnSpPr>
        <p:spPr>
          <a:xfrm rot="5400000">
            <a:off x="1651437" y="2273191"/>
            <a:ext cx="662152" cy="1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AABF5AE5-122F-A1A6-3E5A-6786D92023C7}"/>
              </a:ext>
            </a:extLst>
          </p:cNvPr>
          <p:cNvSpPr/>
          <p:nvPr/>
        </p:nvSpPr>
        <p:spPr>
          <a:xfrm>
            <a:off x="3892439" y="1480854"/>
            <a:ext cx="5962940" cy="4606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r>
              <a:rPr lang="en-US" altLang="ko-KR" sz="1200" dirty="0"/>
              <a:t> Control </a:t>
            </a:r>
            <a:r>
              <a:rPr lang="ko-KR" altLang="en-US" sz="1200" dirty="0"/>
              <a:t>접속상태에서 </a:t>
            </a:r>
            <a:r>
              <a:rPr lang="en-US" altLang="ko-KR" sz="1200" dirty="0"/>
              <a:t>“ CTOP-PTN login” </a:t>
            </a:r>
            <a:endParaRPr lang="ko-KR" altLang="en-US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“ cit “ Enter (CIT mode</a:t>
            </a:r>
            <a:r>
              <a:rPr lang="ko-KR" altLang="en-US" sz="1200" dirty="0"/>
              <a:t>로 접속</a:t>
            </a:r>
            <a:r>
              <a:rPr lang="en-US" altLang="ko-KR" sz="1200" dirty="0"/>
              <a:t>)</a:t>
            </a:r>
            <a:r>
              <a:rPr lang="ko-KR" altLang="en-US" sz="1200" dirty="0"/>
              <a:t> 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“citlogin: “</a:t>
            </a:r>
            <a:r>
              <a:rPr lang="en-US" altLang="ko-KR" sz="1200" dirty="0">
                <a:solidFill>
                  <a:srgbClr val="FF0000"/>
                </a:solidFill>
              </a:rPr>
              <a:t>admin </a:t>
            </a:r>
            <a:r>
              <a:rPr lang="ko-KR" altLang="en-US" sz="1200" dirty="0"/>
              <a:t>입력</a:t>
            </a:r>
            <a:r>
              <a:rPr lang="en-US" altLang="ko-KR" sz="1200" dirty="0">
                <a:solidFill>
                  <a:schemeClr val="accent5"/>
                </a:solidFill>
              </a:rPr>
              <a:t>(Login ID)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r>
              <a:rPr lang="en-US" altLang="ko-KR" sz="1200" dirty="0"/>
              <a:t> “citpasswd: “</a:t>
            </a:r>
            <a:r>
              <a:rPr lang="en-US" altLang="ko-KR" sz="1200" dirty="0">
                <a:solidFill>
                  <a:srgbClr val="FF0000"/>
                </a:solidFill>
              </a:rPr>
              <a:t>admin </a:t>
            </a:r>
            <a:r>
              <a:rPr lang="ko-KR" altLang="en-US" sz="1200" dirty="0"/>
              <a:t>입력</a:t>
            </a:r>
            <a:r>
              <a:rPr lang="en-US" altLang="ko-KR" sz="1200" dirty="0">
                <a:solidFill>
                  <a:schemeClr val="accent5"/>
                </a:solidFill>
              </a:rPr>
              <a:t>(passwprd)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en-US" altLang="ko-KR" sz="1200" dirty="0"/>
              <a:t>“</a:t>
            </a:r>
            <a:r>
              <a:rPr lang="en-US" altLang="ko-KR" sz="1200" u="sng" dirty="0"/>
              <a:t>CTOP-COM:” prv-ip-cfg::::192.168.100.119,255.255.255.0,192.168.100.1;</a:t>
            </a:r>
            <a:r>
              <a:rPr lang="en-US" altLang="ko-KR" sz="1200" u="sng" dirty="0">
                <a:solidFill>
                  <a:schemeClr val="accent5"/>
                </a:solidFill>
              </a:rPr>
              <a:t>(IP</a:t>
            </a:r>
            <a:r>
              <a:rPr lang="ko-KR" altLang="en-US" sz="1200" u="sng" dirty="0">
                <a:solidFill>
                  <a:schemeClr val="accent5"/>
                </a:solidFill>
              </a:rPr>
              <a:t>설정</a:t>
            </a:r>
            <a:r>
              <a:rPr lang="en-US" altLang="ko-KR" sz="1200" u="sng" dirty="0">
                <a:solidFill>
                  <a:schemeClr val="accent5"/>
                </a:solidFill>
              </a:rPr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>
              <a:solidFill>
                <a:schemeClr val="accent5"/>
              </a:solidFill>
            </a:endParaRP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200" dirty="0"/>
              <a:t>        * </a:t>
            </a:r>
            <a:r>
              <a:rPr lang="ko-KR" altLang="en-US" sz="1200" dirty="0"/>
              <a:t>입력시 바로 적용됨</a:t>
            </a:r>
            <a:r>
              <a:rPr lang="en-US" altLang="ko-KR" sz="1200" dirty="0"/>
              <a:t>(</a:t>
            </a:r>
            <a:r>
              <a:rPr lang="ko-KR" altLang="en-US" sz="1200" dirty="0"/>
              <a:t>부팅불필요</a:t>
            </a:r>
            <a:r>
              <a:rPr lang="en-US" altLang="ko-KR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200" dirty="0"/>
              <a:t>⑥ </a:t>
            </a:r>
            <a:r>
              <a:rPr lang="en-US" altLang="ko-KR" sz="1200" dirty="0"/>
              <a:t>“CTOP-COM:” rtrv-ip-cfg::::; </a:t>
            </a:r>
            <a:r>
              <a:rPr lang="en-US" altLang="ko-KR" sz="1200" dirty="0">
                <a:solidFill>
                  <a:schemeClr val="accent5"/>
                </a:solidFill>
              </a:rPr>
              <a:t>(IP</a:t>
            </a:r>
            <a:r>
              <a:rPr lang="ko-KR" altLang="en-US" sz="1200" dirty="0">
                <a:solidFill>
                  <a:schemeClr val="accent5"/>
                </a:solidFill>
              </a:rPr>
              <a:t>조회</a:t>
            </a:r>
            <a:r>
              <a:rPr lang="en-US" altLang="ko-KR" sz="1200" dirty="0">
                <a:solidFill>
                  <a:schemeClr val="accent5"/>
                </a:solidFill>
              </a:rPr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7"/>
            </a:pPr>
            <a:r>
              <a:rPr lang="en-US" altLang="ko-KR" sz="1200" dirty="0"/>
              <a:t>“CTOP-COM:” ?  </a:t>
            </a:r>
            <a:r>
              <a:rPr lang="en-US" altLang="ko-KR" sz="1200" dirty="0">
                <a:solidFill>
                  <a:schemeClr val="accent5"/>
                </a:solidFill>
              </a:rPr>
              <a:t>Enter ( </a:t>
            </a:r>
            <a:r>
              <a:rPr lang="ko-KR" altLang="en-US" sz="1200" dirty="0">
                <a:solidFill>
                  <a:schemeClr val="accent5"/>
                </a:solidFill>
              </a:rPr>
              <a:t>명령어 </a:t>
            </a:r>
            <a:r>
              <a:rPr lang="en-US" altLang="ko-KR" sz="1200" dirty="0">
                <a:solidFill>
                  <a:schemeClr val="accent5"/>
                </a:solidFill>
              </a:rPr>
              <a:t>list</a:t>
            </a:r>
            <a:r>
              <a:rPr lang="ko-KR" altLang="en-US" sz="1200" dirty="0">
                <a:solidFill>
                  <a:schemeClr val="accent5"/>
                </a:solidFill>
              </a:rPr>
              <a:t>출력참조</a:t>
            </a:r>
            <a:r>
              <a:rPr lang="en-US" altLang="ko-KR" sz="1200" dirty="0">
                <a:solidFill>
                  <a:schemeClr val="accent5"/>
                </a:solidFill>
              </a:rPr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7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8"/>
            </a:pPr>
            <a:r>
              <a:rPr lang="ko-KR" altLang="en-US" sz="1200" dirty="0"/>
              <a:t>장치초기 </a:t>
            </a:r>
            <a:r>
              <a:rPr lang="en-US" altLang="ko-KR" sz="1200" dirty="0"/>
              <a:t>default</a:t>
            </a:r>
            <a:r>
              <a:rPr lang="ko-KR" altLang="en-US" sz="1200" dirty="0"/>
              <a:t>값 </a:t>
            </a:r>
            <a:r>
              <a:rPr lang="en-US" altLang="ko-KR" sz="1200" dirty="0"/>
              <a:t>: 10.10.2.96/24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8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8"/>
            </a:pPr>
            <a:r>
              <a:rPr lang="en-US" altLang="ko-KR" sz="1200" dirty="0"/>
              <a:t>Quit   </a:t>
            </a:r>
            <a:r>
              <a:rPr lang="en-US" altLang="ko-KR" sz="1200" dirty="0">
                <a:solidFill>
                  <a:schemeClr val="accent5"/>
                </a:solidFill>
              </a:rPr>
              <a:t>( cit </a:t>
            </a:r>
            <a:r>
              <a:rPr lang="ko-KR" altLang="en-US" sz="1200" dirty="0">
                <a:solidFill>
                  <a:schemeClr val="accent5"/>
                </a:solidFill>
              </a:rPr>
              <a:t>종료</a:t>
            </a:r>
            <a:r>
              <a:rPr lang="en-US" altLang="ko-KR" sz="1200" dirty="0">
                <a:solidFill>
                  <a:schemeClr val="accent5"/>
                </a:solidFill>
              </a:rPr>
              <a:t>, </a:t>
            </a:r>
            <a:r>
              <a:rPr lang="ko-KR" altLang="en-US" sz="1200" dirty="0">
                <a:solidFill>
                  <a:schemeClr val="accent5"/>
                </a:solidFill>
              </a:rPr>
              <a:t>이전 </a:t>
            </a:r>
            <a:r>
              <a:rPr lang="en-US" altLang="ko-KR" sz="1200" dirty="0">
                <a:solidFill>
                  <a:schemeClr val="accent5"/>
                </a:solidFill>
              </a:rPr>
              <a:t>mode )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8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8"/>
            </a:pPr>
            <a:r>
              <a:rPr lang="en-US" altLang="ko-KR" sz="1200" dirty="0"/>
              <a:t> Control </a:t>
            </a:r>
            <a:r>
              <a:rPr lang="ko-KR" altLang="en-US" sz="1200" dirty="0"/>
              <a:t>접속에서 </a:t>
            </a:r>
            <a:r>
              <a:rPr lang="en-US" altLang="ko-KR" sz="1200" dirty="0"/>
              <a:t>“ CTOP-PTN login </a:t>
            </a:r>
            <a:r>
              <a:rPr lang="en-US" altLang="ko-KR" sz="1200" dirty="0">
                <a:solidFill>
                  <a:schemeClr val="accent5"/>
                </a:solidFill>
              </a:rPr>
              <a:t>“(</a:t>
            </a:r>
            <a:r>
              <a:rPr lang="ko-KR" altLang="en-US" sz="1200" dirty="0">
                <a:solidFill>
                  <a:schemeClr val="accent5"/>
                </a:solidFill>
              </a:rPr>
              <a:t>제어부 </a:t>
            </a:r>
            <a:r>
              <a:rPr lang="en-US" altLang="ko-KR" sz="1200" dirty="0">
                <a:solidFill>
                  <a:schemeClr val="accent5"/>
                </a:solidFill>
              </a:rPr>
              <a:t>telnet</a:t>
            </a:r>
            <a:r>
              <a:rPr lang="ko-KR" altLang="en-US" sz="1200" dirty="0">
                <a:solidFill>
                  <a:schemeClr val="accent5"/>
                </a:solidFill>
              </a:rPr>
              <a:t>접속</a:t>
            </a:r>
            <a:r>
              <a:rPr lang="en-US" altLang="ko-KR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8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200" dirty="0"/>
              <a:t>⑪ </a:t>
            </a:r>
            <a:r>
              <a:rPr lang="en-US" altLang="ko-KR" sz="1200" dirty="0"/>
              <a:t>“ CTOP-PTN login” </a:t>
            </a:r>
            <a:r>
              <a:rPr lang="en-US" altLang="ko-KR" sz="1200" dirty="0">
                <a:solidFill>
                  <a:schemeClr val="accent5"/>
                </a:solidFill>
              </a:rPr>
              <a:t>( root)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200" dirty="0"/>
              <a:t>⑫</a:t>
            </a:r>
            <a:r>
              <a:rPr lang="en-US" altLang="ko-KR" sz="1200" dirty="0"/>
              <a:t> “ CTOP-PTN login”  </a:t>
            </a:r>
            <a:r>
              <a:rPr lang="en-US" altLang="ko-KR" sz="1200" dirty="0">
                <a:solidFill>
                  <a:schemeClr val="accent5"/>
                </a:solidFill>
              </a:rPr>
              <a:t>(wintek 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200" dirty="0"/>
              <a:t>⑬</a:t>
            </a:r>
            <a:r>
              <a:rPr lang="en-US" altLang="ko-KR" sz="1200" dirty="0"/>
              <a:t>   root@CTOP-PTN:~#  telnet 192.168.100.119 </a:t>
            </a:r>
            <a:r>
              <a:rPr lang="en-US" altLang="ko-KR" sz="1200" dirty="0">
                <a:solidFill>
                  <a:schemeClr val="accent5"/>
                </a:solidFill>
              </a:rPr>
              <a:t>( </a:t>
            </a:r>
            <a:r>
              <a:rPr lang="ko-KR" altLang="en-US" sz="1200" dirty="0">
                <a:solidFill>
                  <a:schemeClr val="accent5"/>
                </a:solidFill>
              </a:rPr>
              <a:t>텔넷접속</a:t>
            </a:r>
            <a:r>
              <a:rPr lang="en-US" altLang="ko-KR" sz="1200" dirty="0">
                <a:solidFill>
                  <a:schemeClr val="accent5"/>
                </a:solidFill>
              </a:rPr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200" dirty="0"/>
              <a:t>⑭  </a:t>
            </a:r>
            <a:r>
              <a:rPr lang="en-US" altLang="ko-KR" sz="1200" dirty="0"/>
              <a:t> root@CTOP-PTN:~#  ping  192.168.100.119 </a:t>
            </a:r>
            <a:r>
              <a:rPr lang="en-US" altLang="ko-KR" sz="1200" dirty="0">
                <a:solidFill>
                  <a:schemeClr val="accent5"/>
                </a:solidFill>
              </a:rPr>
              <a:t>( ping)</a:t>
            </a:r>
            <a:endParaRPr lang="ko-KR" altLang="en-US" sz="1200" dirty="0">
              <a:solidFill>
                <a:schemeClr val="accent5"/>
              </a:solidFill>
            </a:endParaRP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2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</p:txBody>
      </p:sp>
      <p:sp>
        <p:nvSpPr>
          <p:cNvPr id="18" name="AutoShape 47">
            <a:extLst>
              <a:ext uri="{FF2B5EF4-FFF2-40B4-BE49-F238E27FC236}">
                <a16:creationId xmlns:a16="http://schemas.microsoft.com/office/drawing/2014/main" id="{E5B2EBAB-E485-5CDC-AA1F-7AE6909B0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075" y="4284465"/>
            <a:ext cx="2257425" cy="458985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en-US" altLang="ko-KR" sz="1200" dirty="0">
                <a:latin typeface="+mn-ea"/>
                <a:ea typeface="+mn-ea"/>
              </a:rPr>
              <a:t>Booting (</a:t>
            </a:r>
            <a:r>
              <a:rPr lang="ko-KR" altLang="en-US" sz="1200" dirty="0">
                <a:latin typeface="+mn-ea"/>
                <a:ea typeface="+mn-ea"/>
              </a:rPr>
              <a:t>재 부팅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</a:p>
        </p:txBody>
      </p:sp>
      <p:cxnSp>
        <p:nvCxnSpPr>
          <p:cNvPr id="19" name="AutoShape 58">
            <a:extLst>
              <a:ext uri="{FF2B5EF4-FFF2-40B4-BE49-F238E27FC236}">
                <a16:creationId xmlns:a16="http://schemas.microsoft.com/office/drawing/2014/main" id="{364418AE-9FA7-6DC0-3BB4-4460ACBF44A5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2743201" y="4038599"/>
            <a:ext cx="419100" cy="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8D015E16-4C39-BDFD-13A9-7794B571B8F4}"/>
              </a:ext>
            </a:extLst>
          </p:cNvPr>
          <p:cNvSpPr/>
          <p:nvPr/>
        </p:nvSpPr>
        <p:spPr>
          <a:xfrm>
            <a:off x="549817" y="987326"/>
            <a:ext cx="2971800" cy="30777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2. CIT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접속및 제어부 접속</a:t>
            </a:r>
          </a:p>
        </p:txBody>
      </p:sp>
      <p:cxnSp>
        <p:nvCxnSpPr>
          <p:cNvPr id="23" name="AutoShape 58">
            <a:extLst>
              <a:ext uri="{FF2B5EF4-FFF2-40B4-BE49-F238E27FC236}">
                <a16:creationId xmlns:a16="http://schemas.microsoft.com/office/drawing/2014/main" id="{36F7D44E-43EA-4ABC-EED5-F014B6125F48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1924051" y="4943474"/>
            <a:ext cx="419100" cy="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AutoShape 47">
            <a:extLst>
              <a:ext uri="{FF2B5EF4-FFF2-40B4-BE49-F238E27FC236}">
                <a16:creationId xmlns:a16="http://schemas.microsoft.com/office/drawing/2014/main" id="{91AFFCF3-8864-F254-B53A-25E88AE5F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699" y="5151240"/>
            <a:ext cx="1390651" cy="458985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en-US" altLang="ko-KR" sz="1200">
                <a:latin typeface="+mn-ea"/>
                <a:ea typeface="+mn-ea"/>
              </a:rPr>
              <a:t>IP </a:t>
            </a:r>
            <a:r>
              <a:rPr lang="ko-KR" altLang="en-US" sz="1200" dirty="0">
                <a:latin typeface="+mn-ea"/>
                <a:ea typeface="+mn-ea"/>
              </a:rPr>
              <a:t>설정</a:t>
            </a:r>
            <a:endParaRPr lang="en-US" altLang="ko-KR" sz="1200" dirty="0">
              <a:latin typeface="+mn-ea"/>
              <a:ea typeface="+mn-ea"/>
            </a:endParaRPr>
          </a:p>
        </p:txBody>
      </p:sp>
      <p:sp>
        <p:nvSpPr>
          <p:cNvPr id="25" name="Text Box 86" descr="엠보싱 작은상자(Gray_Ver)">
            <a:extLst>
              <a:ext uri="{FF2B5EF4-FFF2-40B4-BE49-F238E27FC236}">
                <a16:creationId xmlns:a16="http://schemas.microsoft.com/office/drawing/2014/main" id="{B5DDDC9C-CCCC-F69F-19A9-7B5DF71BED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254" y="5153024"/>
            <a:ext cx="1419671" cy="457201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9525" algn="ctr">
            <a:solidFill>
              <a:srgbClr val="739AC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en-US" altLang="ko-KR" sz="12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IP </a:t>
            </a:r>
            <a:r>
              <a:rPr lang="ko-KR" altLang="en-US" sz="12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설정</a:t>
            </a:r>
            <a:endParaRPr lang="en-US" altLang="ko-KR" sz="12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443447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381E9-C0A9-C072-6549-9463ACD70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A290A866-8856-2F0F-0402-A7C5A9968B4B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C3AF6EF4-2EBC-0B73-E6F5-3027119880C7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7F5F931-E4A4-F8E0-491D-B9584DD91D8B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B42FCA17-027A-8EBC-0596-3625BDFA5A09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1CEEC89-489A-18F9-8859-1E26787571C8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439053-C03F-9BEC-06AC-E4DB3C894F60}"/>
              </a:ext>
            </a:extLst>
          </p:cNvPr>
          <p:cNvSpPr txBox="1"/>
          <p:nvPr/>
        </p:nvSpPr>
        <p:spPr>
          <a:xfrm>
            <a:off x="192478" y="122361"/>
            <a:ext cx="36488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PART3. EMS </a:t>
            </a:r>
            <a:r>
              <a:rPr lang="ko-KR" altLang="en-US" sz="1600" dirty="0"/>
              <a:t>노드구성 및 시스템 설정 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1E9CB55-14E2-7A98-93AA-316E57072F08}"/>
              </a:ext>
            </a:extLst>
          </p:cNvPr>
          <p:cNvSpPr/>
          <p:nvPr/>
        </p:nvSpPr>
        <p:spPr>
          <a:xfrm>
            <a:off x="4815194" y="1272277"/>
            <a:ext cx="4950611" cy="305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>
                <a:latin typeface="+mn-ea"/>
              </a:rPr>
              <a:t>좌측하단 </a:t>
            </a:r>
            <a:r>
              <a:rPr lang="en-US" altLang="ko-KR" sz="1200" dirty="0">
                <a:latin typeface="+mn-ea"/>
              </a:rPr>
              <a:t>ROOT</a:t>
            </a:r>
            <a:r>
              <a:rPr lang="ko-KR" altLang="en-US" sz="1200" dirty="0">
                <a:latin typeface="+mn-ea"/>
              </a:rPr>
              <a:t>등록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>
                <a:latin typeface="+mn-ea"/>
              </a:rPr>
              <a:t>변경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>
                <a:latin typeface="+mn-ea"/>
              </a:rPr>
              <a:t>삭제 버튼 클릭</a:t>
            </a:r>
            <a:endParaRPr lang="en-US" altLang="ko-KR" sz="1200" dirty="0">
              <a:latin typeface="+mn-ea"/>
            </a:endParaRP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>
              <a:latin typeface="+mn-ea"/>
            </a:endParaRP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>
                <a:latin typeface="+mn-ea"/>
              </a:rPr>
              <a:t> ROOT Type</a:t>
            </a:r>
            <a:r>
              <a:rPr lang="ko-KR" altLang="en-US" sz="1200" dirty="0">
                <a:latin typeface="+mn-ea"/>
              </a:rPr>
              <a:t>선택</a:t>
            </a:r>
            <a:r>
              <a:rPr lang="en-US" altLang="ko-KR" sz="1200" dirty="0">
                <a:latin typeface="+mn-ea"/>
              </a:rPr>
              <a:t>( WTLAN96G/WTLAN2420-COPTN/2420-L2 </a:t>
            </a:r>
            <a:r>
              <a:rPr lang="ko-KR" altLang="en-US" sz="1200" dirty="0">
                <a:latin typeface="+mn-ea"/>
              </a:rPr>
              <a:t>선택</a:t>
            </a:r>
            <a:r>
              <a:rPr lang="en-US" altLang="ko-KR" sz="1200" dirty="0">
                <a:latin typeface="+mn-ea"/>
              </a:rPr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>
              <a:latin typeface="+mn-ea"/>
            </a:endParaRP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>
                <a:latin typeface="+mn-ea"/>
              </a:rPr>
              <a:t> IP</a:t>
            </a:r>
            <a:r>
              <a:rPr lang="ko-KR" altLang="en-US" sz="1200" dirty="0">
                <a:latin typeface="+mn-ea"/>
              </a:rPr>
              <a:t>입력</a:t>
            </a: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장치</a:t>
            </a:r>
            <a:r>
              <a:rPr lang="en-US" altLang="ko-KR" sz="1200" dirty="0">
                <a:latin typeface="+mn-ea"/>
              </a:rPr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>
              <a:latin typeface="+mn-ea"/>
            </a:endParaRP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r>
              <a:rPr lang="en-US" altLang="ko-KR" sz="1200" dirty="0">
                <a:latin typeface="+mn-ea"/>
              </a:rPr>
              <a:t> Desc (</a:t>
            </a:r>
            <a:r>
              <a:rPr lang="ko-KR" altLang="en-US" sz="1200" dirty="0">
                <a:latin typeface="+mn-ea"/>
              </a:rPr>
              <a:t>시스템 정보입력</a:t>
            </a:r>
            <a:r>
              <a:rPr lang="en-US" altLang="ko-KR" sz="1200" dirty="0">
                <a:latin typeface="+mn-ea"/>
              </a:rPr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endParaRPr lang="en-US" altLang="ko-KR" sz="1200" dirty="0">
              <a:latin typeface="+mn-ea"/>
            </a:endParaRP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ko-KR" altLang="en-US" sz="1200" dirty="0">
                <a:latin typeface="+mn-ea"/>
              </a:rPr>
              <a:t>추가버튼클릭 </a:t>
            </a: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등록</a:t>
            </a:r>
            <a:r>
              <a:rPr lang="en-US" altLang="ko-KR" sz="1200" dirty="0">
                <a:latin typeface="+mn-ea"/>
              </a:rPr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>
              <a:latin typeface="+mn-ea"/>
            </a:endParaRP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ko-KR" altLang="en-US" sz="1200" dirty="0">
                <a:latin typeface="+mn-ea"/>
              </a:rPr>
              <a:t>해당노드 선택 </a:t>
            </a:r>
            <a:endParaRPr lang="en-US" altLang="ko-KR" sz="1200" dirty="0">
              <a:latin typeface="+mn-ea"/>
            </a:endParaRP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>
              <a:latin typeface="+mn-ea"/>
            </a:endParaRP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en-US" altLang="ko-KR" sz="1200" dirty="0">
                <a:latin typeface="+mn-ea"/>
              </a:rPr>
              <a:t>WTLAN-2420(CoPTN RCOT)  </a:t>
            </a:r>
            <a:r>
              <a:rPr lang="ko-KR" altLang="en-US" sz="1200" dirty="0">
                <a:latin typeface="+mn-ea"/>
              </a:rPr>
              <a:t>버튼선택</a:t>
            </a:r>
            <a:endParaRPr lang="en-US" altLang="ko-KR" sz="1200" dirty="0">
              <a:latin typeface="+mn-ea"/>
            </a:endParaRP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>
              <a:latin typeface="+mn-ea"/>
            </a:endParaRP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en-US" altLang="ko-KR" sz="1200" dirty="0">
                <a:latin typeface="+mn-ea"/>
              </a:rPr>
              <a:t>RCOT NODE ID#1 </a:t>
            </a:r>
            <a:r>
              <a:rPr lang="ko-KR" altLang="en-US" sz="1200" dirty="0">
                <a:latin typeface="+mn-ea"/>
              </a:rPr>
              <a:t>체크</a:t>
            </a:r>
            <a:endParaRPr lang="en-US" altLang="ko-KR" sz="1200" dirty="0">
              <a:latin typeface="+mn-ea"/>
            </a:endParaRP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>
              <a:latin typeface="+mn-ea"/>
            </a:endParaRP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ko-KR" altLang="en-US" sz="1200" dirty="0">
                <a:latin typeface="+mn-ea"/>
              </a:rPr>
              <a:t>저장버튼 누르면 좌측상단에 노드구성됨</a:t>
            </a:r>
            <a:endParaRPr lang="en-US" altLang="ko-KR" sz="1200" dirty="0">
              <a:latin typeface="+mn-ea"/>
            </a:endParaRP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2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</p:txBody>
      </p:sp>
      <p:cxnSp>
        <p:nvCxnSpPr>
          <p:cNvPr id="7" name="직선 화살표 연결선 6">
            <a:extLst>
              <a:ext uri="{FF2B5EF4-FFF2-40B4-BE49-F238E27FC236}">
                <a16:creationId xmlns:a16="http://schemas.microsoft.com/office/drawing/2014/main" id="{A805256E-8298-85F8-B659-B6812BA2F2E2}"/>
              </a:ext>
            </a:extLst>
          </p:cNvPr>
          <p:cNvCxnSpPr>
            <a:cxnSpLocks/>
          </p:cNvCxnSpPr>
          <p:nvPr/>
        </p:nvCxnSpPr>
        <p:spPr>
          <a:xfrm rot="16200000" flipH="1">
            <a:off x="3576640" y="3328987"/>
            <a:ext cx="962025" cy="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>
            <a:extLst>
              <a:ext uri="{FF2B5EF4-FFF2-40B4-BE49-F238E27FC236}">
                <a16:creationId xmlns:a16="http://schemas.microsoft.com/office/drawing/2014/main" id="{2A212E29-4236-C7A5-ACEA-2206BEB68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674" y="1285875"/>
            <a:ext cx="4255151" cy="49503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5" name="Text Box 86" descr="엠보싱 작은상자(Gray_Ver)">
            <a:extLst>
              <a:ext uri="{FF2B5EF4-FFF2-40B4-BE49-F238E27FC236}">
                <a16:creationId xmlns:a16="http://schemas.microsoft.com/office/drawing/2014/main" id="{5B29B121-FD2E-93C5-BDC1-ED6D395CFE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279" y="790574"/>
            <a:ext cx="1635679" cy="381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36000" rIns="36000" bIns="3600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ko-KR" altLang="en-US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노드추가 등록</a:t>
            </a:r>
            <a:endParaRPr lang="en-US" altLang="ko-KR" sz="14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7B6339B3-5B1B-4A5A-7CDC-01585A320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675" y="4029076"/>
            <a:ext cx="2390775" cy="21907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6" name="오른쪽 화살표 102">
            <a:extLst>
              <a:ext uri="{FF2B5EF4-FFF2-40B4-BE49-F238E27FC236}">
                <a16:creationId xmlns:a16="http://schemas.microsoft.com/office/drawing/2014/main" id="{E25B091D-B6FF-31E1-AE44-229C4032C7C8}"/>
              </a:ext>
            </a:extLst>
          </p:cNvPr>
          <p:cNvSpPr/>
          <p:nvPr/>
        </p:nvSpPr>
        <p:spPr>
          <a:xfrm>
            <a:off x="4800600" y="5105400"/>
            <a:ext cx="257175" cy="27622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4E7EEA7F-3C1D-88CF-8A25-B8882E5B0C50}"/>
              </a:ext>
            </a:extLst>
          </p:cNvPr>
          <p:cNvSpPr/>
          <p:nvPr/>
        </p:nvSpPr>
        <p:spPr>
          <a:xfrm>
            <a:off x="2278907" y="6008349"/>
            <a:ext cx="1119083" cy="26044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16CBE34E-925E-67C4-4EB3-098040334802}"/>
              </a:ext>
            </a:extLst>
          </p:cNvPr>
          <p:cNvSpPr/>
          <p:nvPr/>
        </p:nvSpPr>
        <p:spPr>
          <a:xfrm>
            <a:off x="3294808" y="589295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65AB23EA-7DF4-6410-F6C5-E5C38C23776C}"/>
              </a:ext>
            </a:extLst>
          </p:cNvPr>
          <p:cNvSpPr/>
          <p:nvPr/>
        </p:nvSpPr>
        <p:spPr>
          <a:xfrm>
            <a:off x="1114165" y="4600428"/>
            <a:ext cx="3356235" cy="26044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7" name="타원 46">
            <a:extLst>
              <a:ext uri="{FF2B5EF4-FFF2-40B4-BE49-F238E27FC236}">
                <a16:creationId xmlns:a16="http://schemas.microsoft.com/office/drawing/2014/main" id="{63D02334-7E28-6968-A455-3976F0E076DF}"/>
              </a:ext>
            </a:extLst>
          </p:cNvPr>
          <p:cNvSpPr/>
          <p:nvPr/>
        </p:nvSpPr>
        <p:spPr>
          <a:xfrm>
            <a:off x="3869049" y="4748497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725CBED7-1A90-05A7-84C0-05C1246A0244}"/>
              </a:ext>
            </a:extLst>
          </p:cNvPr>
          <p:cNvSpPr/>
          <p:nvPr/>
        </p:nvSpPr>
        <p:spPr>
          <a:xfrm>
            <a:off x="2888747" y="4186488"/>
            <a:ext cx="406062" cy="26044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9" name="타원 48">
            <a:extLst>
              <a:ext uri="{FF2B5EF4-FFF2-40B4-BE49-F238E27FC236}">
                <a16:creationId xmlns:a16="http://schemas.microsoft.com/office/drawing/2014/main" id="{376A58E7-6C8A-DCCA-F042-13FA6C5C17EF}"/>
              </a:ext>
            </a:extLst>
          </p:cNvPr>
          <p:cNvSpPr/>
          <p:nvPr/>
        </p:nvSpPr>
        <p:spPr>
          <a:xfrm>
            <a:off x="3276768" y="4349929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4E550A88-F0BB-15A9-CF9E-88CCDD963A0A}"/>
              </a:ext>
            </a:extLst>
          </p:cNvPr>
          <p:cNvSpPr/>
          <p:nvPr/>
        </p:nvSpPr>
        <p:spPr>
          <a:xfrm>
            <a:off x="1275808" y="3888346"/>
            <a:ext cx="1347319" cy="26044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51" name="타원 50">
            <a:extLst>
              <a:ext uri="{FF2B5EF4-FFF2-40B4-BE49-F238E27FC236}">
                <a16:creationId xmlns:a16="http://schemas.microsoft.com/office/drawing/2014/main" id="{3B6D52D2-E133-B1D4-BA3B-11CBE18FCBBB}"/>
              </a:ext>
            </a:extLst>
          </p:cNvPr>
          <p:cNvSpPr/>
          <p:nvPr/>
        </p:nvSpPr>
        <p:spPr>
          <a:xfrm>
            <a:off x="1556711" y="408681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49A2564C-A471-5E35-73AA-64A6FBBBA904}"/>
              </a:ext>
            </a:extLst>
          </p:cNvPr>
          <p:cNvSpPr/>
          <p:nvPr/>
        </p:nvSpPr>
        <p:spPr>
          <a:xfrm>
            <a:off x="2898720" y="3685415"/>
            <a:ext cx="1039562" cy="202931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53" name="타원 52">
            <a:extLst>
              <a:ext uri="{FF2B5EF4-FFF2-40B4-BE49-F238E27FC236}">
                <a16:creationId xmlns:a16="http://schemas.microsoft.com/office/drawing/2014/main" id="{28F390E6-BBEB-CACB-E1AE-6285DE397B47}"/>
              </a:ext>
            </a:extLst>
          </p:cNvPr>
          <p:cNvSpPr/>
          <p:nvPr/>
        </p:nvSpPr>
        <p:spPr>
          <a:xfrm>
            <a:off x="3914620" y="3570018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BCD8DFD6-E5E8-E0F6-38C0-825B5901BCC7}"/>
              </a:ext>
            </a:extLst>
          </p:cNvPr>
          <p:cNvSpPr/>
          <p:nvPr/>
        </p:nvSpPr>
        <p:spPr>
          <a:xfrm>
            <a:off x="1267989" y="3436706"/>
            <a:ext cx="1557765" cy="26044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55" name="타원 54">
            <a:extLst>
              <a:ext uri="{FF2B5EF4-FFF2-40B4-BE49-F238E27FC236}">
                <a16:creationId xmlns:a16="http://schemas.microsoft.com/office/drawing/2014/main" id="{5FB5461C-29BD-1458-6D00-6084A5565A99}"/>
              </a:ext>
            </a:extLst>
          </p:cNvPr>
          <p:cNvSpPr/>
          <p:nvPr/>
        </p:nvSpPr>
        <p:spPr>
          <a:xfrm>
            <a:off x="1649606" y="330411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D6C9BB94-0705-03B4-8A2A-5016C0244DF7}"/>
              </a:ext>
            </a:extLst>
          </p:cNvPr>
          <p:cNvSpPr/>
          <p:nvPr/>
        </p:nvSpPr>
        <p:spPr>
          <a:xfrm>
            <a:off x="2838448" y="3128603"/>
            <a:ext cx="1631952" cy="26044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57" name="타원 56">
            <a:extLst>
              <a:ext uri="{FF2B5EF4-FFF2-40B4-BE49-F238E27FC236}">
                <a16:creationId xmlns:a16="http://schemas.microsoft.com/office/drawing/2014/main" id="{9DB9B57C-324E-09A9-32EC-30B840884BA7}"/>
              </a:ext>
            </a:extLst>
          </p:cNvPr>
          <p:cNvSpPr/>
          <p:nvPr/>
        </p:nvSpPr>
        <p:spPr>
          <a:xfrm>
            <a:off x="3854349" y="3013206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7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6A12A882-3807-D64B-9E82-6BC0CD5E22FC}"/>
              </a:ext>
            </a:extLst>
          </p:cNvPr>
          <p:cNvSpPr/>
          <p:nvPr/>
        </p:nvSpPr>
        <p:spPr>
          <a:xfrm>
            <a:off x="6646555" y="4099113"/>
            <a:ext cx="1121588" cy="22784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3661BA43-83A1-CF31-38D4-31186A5FB017}"/>
              </a:ext>
            </a:extLst>
          </p:cNvPr>
          <p:cNvSpPr/>
          <p:nvPr/>
        </p:nvSpPr>
        <p:spPr>
          <a:xfrm>
            <a:off x="5647887" y="4349929"/>
            <a:ext cx="680975" cy="22315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B0A454C4-B8D0-F3CD-0462-292B40DD1A2F}"/>
              </a:ext>
            </a:extLst>
          </p:cNvPr>
          <p:cNvSpPr/>
          <p:nvPr/>
        </p:nvSpPr>
        <p:spPr>
          <a:xfrm>
            <a:off x="6970640" y="4948576"/>
            <a:ext cx="498542" cy="227845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id="{35567029-7DC5-3A5B-5350-C45CF390FAB4}"/>
              </a:ext>
            </a:extLst>
          </p:cNvPr>
          <p:cNvSpPr/>
          <p:nvPr/>
        </p:nvSpPr>
        <p:spPr>
          <a:xfrm>
            <a:off x="6249024" y="452619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8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62" name="타원 61">
            <a:extLst>
              <a:ext uri="{FF2B5EF4-FFF2-40B4-BE49-F238E27FC236}">
                <a16:creationId xmlns:a16="http://schemas.microsoft.com/office/drawing/2014/main" id="{552EC836-79E1-09D2-0679-5CF5DBACBD3D}"/>
              </a:ext>
            </a:extLst>
          </p:cNvPr>
          <p:cNvSpPr/>
          <p:nvPr/>
        </p:nvSpPr>
        <p:spPr>
          <a:xfrm>
            <a:off x="7405424" y="477901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9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629182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E91F1-47B2-C856-FAEE-231FFA43F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8FA04282-E70E-69A3-55E5-7FED7A60F579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6C01E93-C741-9A6B-A6BE-C565B3CEF380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CCCC7BA-7804-DA92-4B90-415F5FF77250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9F85BF95-DD9F-19E4-4C66-BF219489A1D3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CEEA0EB-6FDC-9D03-AC30-574DF1D7F78A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8B2467-BCF9-4D3F-968A-C418FB5CBAD3}"/>
              </a:ext>
            </a:extLst>
          </p:cNvPr>
          <p:cNvSpPr txBox="1"/>
          <p:nvPr/>
        </p:nvSpPr>
        <p:spPr>
          <a:xfrm>
            <a:off x="217710" y="113031"/>
            <a:ext cx="39294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PART3. EMS </a:t>
            </a:r>
            <a:r>
              <a:rPr lang="ko-KR" altLang="en-US" sz="1600" dirty="0"/>
              <a:t>노드 구성 및 시스템 설정 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4B98730E-BDB0-EC26-9AF4-06E9B9AD3941}"/>
              </a:ext>
            </a:extLst>
          </p:cNvPr>
          <p:cNvSpPr/>
          <p:nvPr/>
        </p:nvSpPr>
        <p:spPr>
          <a:xfrm>
            <a:off x="371474" y="5320546"/>
            <a:ext cx="9115426" cy="1079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r>
              <a:rPr lang="en-US" altLang="ko-KR" sz="1200" dirty="0"/>
              <a:t> EMS</a:t>
            </a:r>
            <a:r>
              <a:rPr lang="ko-KR" altLang="en-US" sz="1200" dirty="0"/>
              <a:t>접속상태에서 </a:t>
            </a:r>
            <a:r>
              <a:rPr lang="en-US" altLang="ko-KR" sz="1200" dirty="0"/>
              <a:t>&gt; SYSTEM</a:t>
            </a:r>
            <a:r>
              <a:rPr lang="ko-KR" altLang="en-US" sz="1200" dirty="0"/>
              <a:t>버튼 클릭</a:t>
            </a: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Trip IP/Desc </a:t>
            </a:r>
            <a:r>
              <a:rPr lang="ko-KR" altLang="en-US" sz="1200" dirty="0"/>
              <a:t>입력  </a:t>
            </a:r>
            <a:r>
              <a:rPr lang="en-US" altLang="ko-KR" sz="1200" dirty="0"/>
              <a:t>(EX: 192.168.2.23/AS) </a:t>
            </a:r>
            <a:r>
              <a:rPr lang="ko-KR" altLang="en-US" sz="1200" u="sng" dirty="0"/>
              <a:t>미입력 시  제어는 가능하나 경보 발령 않됨 </a:t>
            </a:r>
            <a:endParaRPr lang="en-US" altLang="ko-KR" sz="1200" u="sng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Shelf Descirption </a:t>
            </a:r>
            <a:r>
              <a:rPr lang="ko-KR" altLang="en-US" sz="1200" dirty="0"/>
              <a:t>장치 명칭입력</a:t>
            </a: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</p:txBody>
      </p:sp>
      <p:sp>
        <p:nvSpPr>
          <p:cNvPr id="7" name="Text Box 86" descr="엠보싱 작은상자(Gray_Ver)">
            <a:extLst>
              <a:ext uri="{FF2B5EF4-FFF2-40B4-BE49-F238E27FC236}">
                <a16:creationId xmlns:a16="http://schemas.microsoft.com/office/drawing/2014/main" id="{34342A28-57B3-C8AF-BF6A-B7F06B52C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474" y="761999"/>
            <a:ext cx="1635679" cy="381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36000" rIns="36000" bIns="3600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ko-KR" altLang="en-US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시스템 설정</a:t>
            </a:r>
            <a:endParaRPr lang="en-US" altLang="ko-KR" sz="14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AC3017C-79E2-6B54-E65B-799A9DEDCBB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12837" y="1221235"/>
            <a:ext cx="6323330" cy="3886200"/>
          </a:xfrm>
          <a:prstGeom prst="rect">
            <a:avLst/>
          </a:prstGeom>
          <a:ln>
            <a:noFill/>
          </a:ln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E22E8A23-36EA-C9F8-6870-0DC86D47DC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135" y="1257300"/>
            <a:ext cx="2812028" cy="38957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3B55FF25-EA44-3663-3C36-2D786CAA16A8}"/>
              </a:ext>
            </a:extLst>
          </p:cNvPr>
          <p:cNvSpPr/>
          <p:nvPr/>
        </p:nvSpPr>
        <p:spPr>
          <a:xfrm>
            <a:off x="5734556" y="2102595"/>
            <a:ext cx="708774" cy="183405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5606088" y="193328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76760B0C-BA6D-28A7-8D7B-3C2669C0EA74}"/>
              </a:ext>
            </a:extLst>
          </p:cNvPr>
          <p:cNvCxnSpPr>
            <a:cxnSpLocks/>
          </p:cNvCxnSpPr>
          <p:nvPr/>
        </p:nvCxnSpPr>
        <p:spPr>
          <a:xfrm>
            <a:off x="5645888" y="4965405"/>
            <a:ext cx="1307805" cy="158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B46F129D-EBC6-1305-F4D7-E653F6E9BC1E}"/>
              </a:ext>
            </a:extLst>
          </p:cNvPr>
          <p:cNvCxnSpPr>
            <a:cxnSpLocks/>
          </p:cNvCxnSpPr>
          <p:nvPr/>
        </p:nvCxnSpPr>
        <p:spPr>
          <a:xfrm flipV="1">
            <a:off x="5082366" y="4284921"/>
            <a:ext cx="1850061" cy="10632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3535468F-4359-853D-FBEF-12F39D560DB4}"/>
              </a:ext>
            </a:extLst>
          </p:cNvPr>
          <p:cNvSpPr/>
          <p:nvPr/>
        </p:nvSpPr>
        <p:spPr>
          <a:xfrm>
            <a:off x="2812484" y="4181955"/>
            <a:ext cx="2275358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제어할 </a:t>
            </a:r>
            <a:r>
              <a:rPr lang="en-US" altLang="ko-KR" sz="1050" dirty="0">
                <a:solidFill>
                  <a:schemeClr val="bg1"/>
                </a:solidFill>
              </a:rPr>
              <a:t>PC IP, </a:t>
            </a:r>
            <a:r>
              <a:rPr lang="ko-KR" altLang="en-US" sz="1050" dirty="0">
                <a:solidFill>
                  <a:schemeClr val="bg1"/>
                </a:solidFill>
              </a:rPr>
              <a:t>및 사용자 이름입력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3B55FF25-EA44-3663-3C36-2D786CAA16A8}"/>
              </a:ext>
            </a:extLst>
          </p:cNvPr>
          <p:cNvSpPr/>
          <p:nvPr/>
        </p:nvSpPr>
        <p:spPr>
          <a:xfrm>
            <a:off x="6989200" y="3920761"/>
            <a:ext cx="2091006" cy="81072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6881995" y="404916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66F55623-1704-42D3-6C61-85CB969B1503}"/>
              </a:ext>
            </a:extLst>
          </p:cNvPr>
          <p:cNvSpPr/>
          <p:nvPr/>
        </p:nvSpPr>
        <p:spPr>
          <a:xfrm>
            <a:off x="4463068" y="4853519"/>
            <a:ext cx="1187887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셀프 명칭 입력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6999246" y="4799570"/>
            <a:ext cx="1443005" cy="22963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CF939048-E283-6220-850F-08758FF648EF}"/>
              </a:ext>
            </a:extLst>
          </p:cNvPr>
          <p:cNvSpPr/>
          <p:nvPr/>
        </p:nvSpPr>
        <p:spPr>
          <a:xfrm>
            <a:off x="7308973" y="4990609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3335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B282C-B411-E10C-53D7-18EAAC658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BF816FF5-7FC0-D483-391E-E74F50D1148A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965A203-52B5-0A0E-CA67-A47786D1C389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39C000A-7236-BDCB-F409-F4756848A0C8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F7144A1F-72FA-5124-2563-CD6F7A254307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A2E5698-0611-3D0A-7FEE-967110B7ECF5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F59E5D-C5CE-9A8A-5794-BBF96C32223F}"/>
              </a:ext>
            </a:extLst>
          </p:cNvPr>
          <p:cNvSpPr txBox="1"/>
          <p:nvPr/>
        </p:nvSpPr>
        <p:spPr>
          <a:xfrm>
            <a:off x="231277" y="122503"/>
            <a:ext cx="40012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PART4. </a:t>
            </a:r>
            <a:r>
              <a:rPr lang="ko-KR" altLang="en-US" sz="1600" dirty="0"/>
              <a:t>회선정보입력 및 포트활성화 설정 </a:t>
            </a:r>
          </a:p>
        </p:txBody>
      </p:sp>
      <p:sp>
        <p:nvSpPr>
          <p:cNvPr id="5" name="Text Box 86" descr="엠보싱 작은상자(Gray_Ver)">
            <a:extLst>
              <a:ext uri="{FF2B5EF4-FFF2-40B4-BE49-F238E27FC236}">
                <a16:creationId xmlns:a16="http://schemas.microsoft.com/office/drawing/2014/main" id="{8C4E9117-D6EC-CA42-A697-FDADE91B5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704" y="752474"/>
            <a:ext cx="1476821" cy="381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36000" rIns="36000" bIns="3600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ko-KR" altLang="en-US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회선정보입력</a:t>
            </a:r>
            <a:r>
              <a:rPr lang="ko-KR" altLang="en-US" sz="12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2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2">
            <a:extLst>
              <a:ext uri="{FF2B5EF4-FFF2-40B4-BE49-F238E27FC236}">
                <a16:creationId xmlns:a16="http://schemas.microsoft.com/office/drawing/2014/main" id="{B5AF7C15-DB13-ACCA-BC8A-175992183ECA}"/>
              </a:ext>
            </a:extLst>
          </p:cNvPr>
          <p:cNvSpPr/>
          <p:nvPr/>
        </p:nvSpPr>
        <p:spPr>
          <a:xfrm>
            <a:off x="5701062" y="2062774"/>
            <a:ext cx="785463" cy="232751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48F8EC0C-12E5-6431-8122-B940CBDF81BF}"/>
              </a:ext>
            </a:extLst>
          </p:cNvPr>
          <p:cNvSpPr/>
          <p:nvPr/>
        </p:nvSpPr>
        <p:spPr>
          <a:xfrm>
            <a:off x="8034672" y="4319007"/>
            <a:ext cx="591409" cy="499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</a:rPr>
              <a:t>②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A7CFA5C6-D9CA-260E-29A9-3F160F4CCB19}"/>
              </a:ext>
            </a:extLst>
          </p:cNvPr>
          <p:cNvSpPr/>
          <p:nvPr/>
        </p:nvSpPr>
        <p:spPr>
          <a:xfrm>
            <a:off x="5853256" y="1776602"/>
            <a:ext cx="591409" cy="499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</a:rPr>
              <a:t>①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D3A4D1D0-295E-0009-0479-9C9DB5EEAA06}"/>
              </a:ext>
            </a:extLst>
          </p:cNvPr>
          <p:cNvSpPr/>
          <p:nvPr/>
        </p:nvSpPr>
        <p:spPr>
          <a:xfrm>
            <a:off x="8317223" y="4717634"/>
            <a:ext cx="591409" cy="499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</a:rPr>
              <a:t>③</a:t>
            </a:r>
          </a:p>
        </p:txBody>
      </p:sp>
      <p:sp>
        <p:nvSpPr>
          <p:cNvPr id="14" name="직사각형 2">
            <a:extLst>
              <a:ext uri="{FF2B5EF4-FFF2-40B4-BE49-F238E27FC236}">
                <a16:creationId xmlns:a16="http://schemas.microsoft.com/office/drawing/2014/main" id="{0C0D7FF6-9C8E-A4C6-2B84-309EF84B97C7}"/>
              </a:ext>
            </a:extLst>
          </p:cNvPr>
          <p:cNvSpPr/>
          <p:nvPr/>
        </p:nvSpPr>
        <p:spPr>
          <a:xfrm>
            <a:off x="6939312" y="4352925"/>
            <a:ext cx="2090388" cy="219075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2">
            <a:extLst>
              <a:ext uri="{FF2B5EF4-FFF2-40B4-BE49-F238E27FC236}">
                <a16:creationId xmlns:a16="http://schemas.microsoft.com/office/drawing/2014/main" id="{0E40AD4B-6322-B121-C06D-A2203973B6AE}"/>
              </a:ext>
            </a:extLst>
          </p:cNvPr>
          <p:cNvSpPr/>
          <p:nvPr/>
        </p:nvSpPr>
        <p:spPr>
          <a:xfrm>
            <a:off x="6977412" y="4724400"/>
            <a:ext cx="2223738" cy="257175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7B1E918D-D1F5-4674-D3FD-144E364AE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232" y="1223224"/>
            <a:ext cx="6292843" cy="42822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0C1A627-7D7A-B707-4025-AFE9CD744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4195" y="1208301"/>
            <a:ext cx="2816877" cy="424952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B46F129D-EBC6-1305-F4D7-E653F6E9BC1E}"/>
              </a:ext>
            </a:extLst>
          </p:cNvPr>
          <p:cNvCxnSpPr>
            <a:cxnSpLocks/>
          </p:cNvCxnSpPr>
          <p:nvPr/>
        </p:nvCxnSpPr>
        <p:spPr>
          <a:xfrm rot="10800000" flipV="1">
            <a:off x="5526138" y="2498651"/>
            <a:ext cx="1438188" cy="124014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B55FF25-EA44-3663-3C36-2D786CAA16A8}"/>
              </a:ext>
            </a:extLst>
          </p:cNvPr>
          <p:cNvSpPr/>
          <p:nvPr/>
        </p:nvSpPr>
        <p:spPr>
          <a:xfrm>
            <a:off x="1343310" y="1379580"/>
            <a:ext cx="963955" cy="78946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235568" y="1316595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2746223" y="3768212"/>
            <a:ext cx="2718912" cy="846318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1" name="타원 30">
            <a:extLst>
              <a:ext uri="{FF2B5EF4-FFF2-40B4-BE49-F238E27FC236}">
                <a16:creationId xmlns:a16="http://schemas.microsoft.com/office/drawing/2014/main" id="{CF939048-E283-6220-850F-08758FF648EF}"/>
              </a:ext>
            </a:extLst>
          </p:cNvPr>
          <p:cNvSpPr/>
          <p:nvPr/>
        </p:nvSpPr>
        <p:spPr>
          <a:xfrm>
            <a:off x="6841140" y="2396265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0FF691D9-765E-C41A-14FC-B95CC36AEEDE}"/>
              </a:ext>
            </a:extLst>
          </p:cNvPr>
          <p:cNvSpPr/>
          <p:nvPr/>
        </p:nvSpPr>
        <p:spPr>
          <a:xfrm>
            <a:off x="5750845" y="2808928"/>
            <a:ext cx="1160317" cy="25391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050" dirty="0">
                <a:solidFill>
                  <a:schemeClr val="bg1"/>
                </a:solidFill>
              </a:rPr>
              <a:t>회선정보 입력</a:t>
            </a:r>
            <a:endParaRPr lang="en-US" altLang="ko-KR" sz="1050" dirty="0">
              <a:solidFill>
                <a:schemeClr val="bg1"/>
              </a:solidFill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6992158" y="1996118"/>
            <a:ext cx="1163014" cy="93846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2686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F7FFE-60D3-B0B8-354E-718FC2C76C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B0520FB0-A67B-268D-874C-4F94B13E2F3B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6AB09DB5-E03E-A54D-615D-72806AA0E866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ECBE849-2A35-1CF3-6041-181CD1AF94BE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BF86B0B6-9F35-AC39-80A9-D28744715D5E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F1C9A13-6011-751D-5360-02244CDBC36D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0F6DEF6-EC63-A038-8D16-741845F76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56" y="1631810"/>
            <a:ext cx="3921144" cy="39117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A97F1FE-0EEF-C4D4-7FA9-4388095113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350" y="1619414"/>
            <a:ext cx="4086225" cy="39241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664E68-68E4-CB46-3665-4E7B9779D791}"/>
              </a:ext>
            </a:extLst>
          </p:cNvPr>
          <p:cNvSpPr txBox="1"/>
          <p:nvPr/>
        </p:nvSpPr>
        <p:spPr>
          <a:xfrm>
            <a:off x="231277" y="114074"/>
            <a:ext cx="40012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PART4. </a:t>
            </a:r>
            <a:r>
              <a:rPr lang="ko-KR" altLang="en-US" sz="1600" dirty="0"/>
              <a:t>회선정보입력 및 포트활성화 설정 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0635FE7-8013-5962-6ABC-27F7A3C51BE7}"/>
              </a:ext>
            </a:extLst>
          </p:cNvPr>
          <p:cNvSpPr/>
          <p:nvPr/>
        </p:nvSpPr>
        <p:spPr>
          <a:xfrm>
            <a:off x="371474" y="5749171"/>
            <a:ext cx="911542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r>
              <a:rPr lang="en-US" altLang="ko-KR" sz="1200" dirty="0"/>
              <a:t> EMS</a:t>
            </a:r>
            <a:r>
              <a:rPr lang="ko-KR" altLang="en-US" sz="1200" dirty="0"/>
              <a:t> </a:t>
            </a:r>
            <a:r>
              <a:rPr lang="en-US" altLang="ko-KR" sz="1200" dirty="0"/>
              <a:t>&gt; UNI </a:t>
            </a:r>
            <a:r>
              <a:rPr lang="ko-KR" altLang="en-US" sz="1200" dirty="0"/>
              <a:t>탭 버튼선택 </a:t>
            </a:r>
            <a:r>
              <a:rPr lang="en-US" altLang="ko-KR" sz="1200" dirty="0"/>
              <a:t>&gt; </a:t>
            </a:r>
            <a:r>
              <a:rPr lang="ko-KR" altLang="en-US" sz="1200" dirty="0"/>
              <a:t>파라메타 </a:t>
            </a:r>
            <a:r>
              <a:rPr lang="en-US" altLang="ko-KR" sz="1200" dirty="0"/>
              <a:t>&gt; Monitering &gt; Enable (</a:t>
            </a:r>
            <a:r>
              <a:rPr lang="ko-KR" altLang="en-US" sz="1200" dirty="0"/>
              <a:t>활성화</a:t>
            </a:r>
            <a:r>
              <a:rPr lang="en-US" altLang="ko-KR" sz="1200" dirty="0"/>
              <a:t>)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EMS</a:t>
            </a:r>
            <a:r>
              <a:rPr lang="ko-KR" altLang="en-US" sz="1200" dirty="0"/>
              <a:t> </a:t>
            </a:r>
            <a:r>
              <a:rPr lang="en-US" altLang="ko-KR" sz="1200" dirty="0"/>
              <a:t>&gt; SLOT1/2  </a:t>
            </a:r>
            <a:r>
              <a:rPr lang="ko-KR" altLang="en-US" sz="1200" dirty="0"/>
              <a:t>탭버튼선택 </a:t>
            </a:r>
            <a:r>
              <a:rPr lang="en-US" altLang="ko-KR" sz="1200" dirty="0"/>
              <a:t>&gt; </a:t>
            </a:r>
            <a:r>
              <a:rPr lang="ko-KR" altLang="en-US" sz="1200" dirty="0"/>
              <a:t>파라메타 </a:t>
            </a:r>
            <a:r>
              <a:rPr lang="en-US" altLang="ko-KR" sz="1200" dirty="0"/>
              <a:t>&gt; Monitering &gt; Enable (</a:t>
            </a:r>
            <a:r>
              <a:rPr lang="ko-KR" altLang="en-US" sz="1200" dirty="0"/>
              <a:t>활성화</a:t>
            </a:r>
            <a:r>
              <a:rPr lang="en-US" altLang="ko-KR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u="sng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</p:txBody>
      </p:sp>
      <p:sp>
        <p:nvSpPr>
          <p:cNvPr id="11" name="Text Box 86" descr="엠보싱 작은상자(Gray_Ver)">
            <a:extLst>
              <a:ext uri="{FF2B5EF4-FFF2-40B4-BE49-F238E27FC236}">
                <a16:creationId xmlns:a16="http://schemas.microsoft.com/office/drawing/2014/main" id="{A3B3EF1A-C579-2BF5-DAF9-D6595E80F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229" y="752474"/>
            <a:ext cx="1476821" cy="381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36000" rIns="36000" bIns="3600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ko-KR" altLang="en-US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포트 활성화 </a:t>
            </a:r>
            <a:endParaRPr lang="en-US" altLang="ko-KR" sz="14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E27ABFC4-C653-DD96-AF92-2EF23E408152}"/>
              </a:ext>
            </a:extLst>
          </p:cNvPr>
          <p:cNvSpPr/>
          <p:nvPr/>
        </p:nvSpPr>
        <p:spPr>
          <a:xfrm>
            <a:off x="498456" y="1229410"/>
            <a:ext cx="3921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dirty="0"/>
              <a:t>UNI  Port</a:t>
            </a:r>
            <a:endParaRPr lang="ko-KR" altLang="en-US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6CB8B822-9732-74F5-F9A4-93B00883731B}"/>
              </a:ext>
            </a:extLst>
          </p:cNvPr>
          <p:cNvSpPr/>
          <p:nvPr/>
        </p:nvSpPr>
        <p:spPr>
          <a:xfrm>
            <a:off x="5086351" y="1229410"/>
            <a:ext cx="4086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dirty="0"/>
              <a:t>NNI  Port</a:t>
            </a:r>
            <a:endParaRPr lang="ko-KR" altLang="en-US" dirty="0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906791" y="2519915"/>
            <a:ext cx="1666288" cy="212651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441131" y="2415293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5471703" y="2339162"/>
            <a:ext cx="1662743" cy="23391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6998954" y="250744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4244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1E2DC-0726-5917-8629-C07D8DC3D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모서리가 둥근 직사각형 302">
            <a:extLst>
              <a:ext uri="{FF2B5EF4-FFF2-40B4-BE49-F238E27FC236}">
                <a16:creationId xmlns:a16="http://schemas.microsoft.com/office/drawing/2014/main" id="{71E31404-B1F0-2A86-4FD5-B068BD35A34C}"/>
              </a:ext>
            </a:extLst>
          </p:cNvPr>
          <p:cNvSpPr/>
          <p:nvPr/>
        </p:nvSpPr>
        <p:spPr>
          <a:xfrm>
            <a:off x="6035761" y="4594981"/>
            <a:ext cx="1250052" cy="697892"/>
          </a:xfrm>
          <a:prstGeom prst="roundRect">
            <a:avLst/>
          </a:prstGeom>
          <a:solidFill>
            <a:schemeClr val="accent5">
              <a:alpha val="10000"/>
            </a:schemeClr>
          </a:solidFill>
          <a:ln w="6350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46" dirty="0"/>
          </a:p>
        </p:txBody>
      </p:sp>
      <p:sp>
        <p:nvSpPr>
          <p:cNvPr id="393" name="모서리가 둥근 직사각형 302">
            <a:extLst>
              <a:ext uri="{FF2B5EF4-FFF2-40B4-BE49-F238E27FC236}">
                <a16:creationId xmlns:a16="http://schemas.microsoft.com/office/drawing/2014/main" id="{0F69AADA-AB9D-305B-B035-18139BA3F38C}"/>
              </a:ext>
            </a:extLst>
          </p:cNvPr>
          <p:cNvSpPr/>
          <p:nvPr/>
        </p:nvSpPr>
        <p:spPr>
          <a:xfrm>
            <a:off x="4818161" y="1945152"/>
            <a:ext cx="2655997" cy="1098367"/>
          </a:xfrm>
          <a:prstGeom prst="roundRect">
            <a:avLst/>
          </a:prstGeom>
          <a:solidFill>
            <a:schemeClr val="accent5">
              <a:alpha val="10000"/>
            </a:schemeClr>
          </a:solidFill>
          <a:ln w="6350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46" dirty="0"/>
          </a:p>
        </p:txBody>
      </p:sp>
      <p:sp>
        <p:nvSpPr>
          <p:cNvPr id="394" name="모서리가 둥근 직사각형 302">
            <a:extLst>
              <a:ext uri="{FF2B5EF4-FFF2-40B4-BE49-F238E27FC236}">
                <a16:creationId xmlns:a16="http://schemas.microsoft.com/office/drawing/2014/main" id="{AA26357C-74F1-45DE-FA80-9079CF3E6FDC}"/>
              </a:ext>
            </a:extLst>
          </p:cNvPr>
          <p:cNvSpPr/>
          <p:nvPr/>
        </p:nvSpPr>
        <p:spPr>
          <a:xfrm>
            <a:off x="6035488" y="3516866"/>
            <a:ext cx="1254136" cy="534702"/>
          </a:xfrm>
          <a:prstGeom prst="roundRect">
            <a:avLst/>
          </a:prstGeom>
          <a:solidFill>
            <a:schemeClr val="accent5">
              <a:alpha val="10000"/>
            </a:schemeClr>
          </a:solidFill>
          <a:ln w="6350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46" dirty="0"/>
          </a:p>
        </p:txBody>
      </p:sp>
      <p:sp>
        <p:nvSpPr>
          <p:cNvPr id="396" name="모서리가 둥근 직사각형 302">
            <a:extLst>
              <a:ext uri="{FF2B5EF4-FFF2-40B4-BE49-F238E27FC236}">
                <a16:creationId xmlns:a16="http://schemas.microsoft.com/office/drawing/2014/main" id="{CE251755-39B4-585C-29E2-E0BA0C32B286}"/>
              </a:ext>
            </a:extLst>
          </p:cNvPr>
          <p:cNvSpPr/>
          <p:nvPr/>
        </p:nvSpPr>
        <p:spPr>
          <a:xfrm>
            <a:off x="4529398" y="5396134"/>
            <a:ext cx="1250407" cy="713110"/>
          </a:xfrm>
          <a:prstGeom prst="roundRect">
            <a:avLst/>
          </a:prstGeom>
          <a:solidFill>
            <a:schemeClr val="accent5">
              <a:alpha val="10000"/>
            </a:schemeClr>
          </a:solidFill>
          <a:ln w="6350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46" dirty="0"/>
          </a:p>
        </p:txBody>
      </p:sp>
      <p:sp>
        <p:nvSpPr>
          <p:cNvPr id="3" name="Line 310">
            <a:extLst>
              <a:ext uri="{FF2B5EF4-FFF2-40B4-BE49-F238E27FC236}">
                <a16:creationId xmlns:a16="http://schemas.microsoft.com/office/drawing/2014/main" id="{15D2DB98-8316-B737-ED87-693976A13F9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34905" y="2344920"/>
            <a:ext cx="2603914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 dirty="0"/>
          </a:p>
        </p:txBody>
      </p:sp>
      <p:sp>
        <p:nvSpPr>
          <p:cNvPr id="337" name="Line 310">
            <a:extLst>
              <a:ext uri="{FF2B5EF4-FFF2-40B4-BE49-F238E27FC236}">
                <a16:creationId xmlns:a16="http://schemas.microsoft.com/office/drawing/2014/main" id="{E92570F4-2F36-1712-E50C-C0202E0BD27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600904" y="4899520"/>
            <a:ext cx="1915214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1CBED5-D12E-54A4-B178-29A062D64BD6}"/>
              </a:ext>
            </a:extLst>
          </p:cNvPr>
          <p:cNvSpPr txBox="1"/>
          <p:nvPr/>
        </p:nvSpPr>
        <p:spPr>
          <a:xfrm>
            <a:off x="140194" y="55078"/>
            <a:ext cx="25138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1-1.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전용회선구성도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06506DC4-FAD9-DC0B-58CC-B6E6C13CA5D9}"/>
              </a:ext>
            </a:extLst>
          </p:cNvPr>
          <p:cNvGrpSpPr/>
          <p:nvPr/>
        </p:nvGrpSpPr>
        <p:grpSpPr>
          <a:xfrm>
            <a:off x="7589968" y="45037"/>
            <a:ext cx="2236926" cy="523220"/>
            <a:chOff x="326982" y="1814"/>
            <a:chExt cx="2236926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2447184-C8BB-D54D-3E69-928BE10927D6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latin typeface="KoPub바탕체 Bold" pitchFamily="18" charset="-127"/>
                  <a:ea typeface="KoPub바탕체 Bold" pitchFamily="18" charset="-127"/>
                </a:rPr>
                <a:t>1.</a:t>
              </a:r>
              <a:endParaRPr lang="ko-KR" altLang="en-US" sz="2800" b="1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23C1644-C529-3880-41E9-FBEA591B12B4}"/>
                </a:ext>
              </a:extLst>
            </p:cNvPr>
            <p:cNvSpPr txBox="1"/>
            <p:nvPr/>
          </p:nvSpPr>
          <p:spPr>
            <a:xfrm>
              <a:off x="665631" y="124618"/>
              <a:ext cx="18982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>
                  <a:solidFill>
                    <a:schemeClr val="accent6">
                      <a:lumMod val="75000"/>
                    </a:schemeClr>
                  </a:solidFill>
                  <a:latin typeface="KoPub바탕체 Bold" pitchFamily="18" charset="-127"/>
                  <a:ea typeface="KoPub바탕체 Bold" pitchFamily="18" charset="-127"/>
                </a:rPr>
                <a:t>네트워크 구성표준</a:t>
              </a:r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EE465E35-17A6-2F55-5738-88EB309963EE}"/>
              </a:ext>
            </a:extLst>
          </p:cNvPr>
          <p:cNvGrpSpPr/>
          <p:nvPr/>
        </p:nvGrpSpPr>
        <p:grpSpPr>
          <a:xfrm>
            <a:off x="553476" y="1941563"/>
            <a:ext cx="2041523" cy="1063519"/>
            <a:chOff x="785842" y="1037245"/>
            <a:chExt cx="2292530" cy="1117967"/>
          </a:xfrm>
        </p:grpSpPr>
        <p:sp>
          <p:nvSpPr>
            <p:cNvPr id="168" name="Line 313">
              <a:extLst>
                <a:ext uri="{FF2B5EF4-FFF2-40B4-BE49-F238E27FC236}">
                  <a16:creationId xmlns:a16="http://schemas.microsoft.com/office/drawing/2014/main" id="{25E3A60D-F688-4D44-4A46-BB2A838E55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60599" y="1491325"/>
              <a:ext cx="1521" cy="460872"/>
            </a:xfrm>
            <a:prstGeom prst="line">
              <a:avLst/>
            </a:prstGeom>
            <a:noFill/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 dirty="0"/>
            </a:p>
          </p:txBody>
        </p:sp>
        <p:sp>
          <p:nvSpPr>
            <p:cNvPr id="169" name="Text Box 316">
              <a:extLst>
                <a:ext uri="{FF2B5EF4-FFF2-40B4-BE49-F238E27FC236}">
                  <a16:creationId xmlns:a16="http://schemas.microsoft.com/office/drawing/2014/main" id="{FAFBC070-A657-7C6D-B423-B1D129E2E9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842" y="1283627"/>
              <a:ext cx="668195" cy="226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ko-KR" altLang="en-US" sz="800" dirty="0">
                  <a:latin typeface="+mn-ea"/>
                </a:rPr>
                <a:t>연계서버</a:t>
              </a:r>
            </a:p>
          </p:txBody>
        </p:sp>
        <p:sp>
          <p:nvSpPr>
            <p:cNvPr id="170" name="Text Box 319">
              <a:extLst>
                <a:ext uri="{FF2B5EF4-FFF2-40B4-BE49-F238E27FC236}">
                  <a16:creationId xmlns:a16="http://schemas.microsoft.com/office/drawing/2014/main" id="{E907BA00-2B58-BB07-D677-209FA5145C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8883" y="1126863"/>
              <a:ext cx="396381" cy="23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846" dirty="0">
                  <a:latin typeface="+mn-ea"/>
                </a:rPr>
                <a:t>B/B</a:t>
              </a:r>
              <a:endParaRPr lang="ko-KR" altLang="en-US" sz="846" dirty="0">
                <a:latin typeface="+mn-ea"/>
              </a:endParaRPr>
            </a:p>
          </p:txBody>
        </p:sp>
        <p:sp>
          <p:nvSpPr>
            <p:cNvPr id="171" name="Text Box 321">
              <a:extLst>
                <a:ext uri="{FF2B5EF4-FFF2-40B4-BE49-F238E27FC236}">
                  <a16:creationId xmlns:a16="http://schemas.microsoft.com/office/drawing/2014/main" id="{6562D14C-FC34-9206-E674-6E279044A5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0730" y="1941949"/>
              <a:ext cx="644930" cy="213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846" dirty="0">
                  <a:latin typeface="+mn-ea"/>
                </a:rPr>
                <a:t>VMS</a:t>
              </a:r>
              <a:r>
                <a:rPr lang="ko-KR" altLang="en-US" sz="846" dirty="0">
                  <a:latin typeface="+mn-ea"/>
                </a:rPr>
                <a:t>서버</a:t>
              </a:r>
            </a:p>
          </p:txBody>
        </p:sp>
        <p:sp>
          <p:nvSpPr>
            <p:cNvPr id="172" name="Line 310">
              <a:extLst>
                <a:ext uri="{FF2B5EF4-FFF2-40B4-BE49-F238E27FC236}">
                  <a16:creationId xmlns:a16="http://schemas.microsoft.com/office/drawing/2014/main" id="{23446CAA-0391-642A-C67D-3B4849A926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65154" y="1476968"/>
              <a:ext cx="1913218" cy="2"/>
            </a:xfrm>
            <a:prstGeom prst="line">
              <a:avLst/>
            </a:prstGeom>
            <a:noFill/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 dirty="0"/>
            </a:p>
          </p:txBody>
        </p:sp>
        <p:sp>
          <p:nvSpPr>
            <p:cNvPr id="173" name="Line 312">
              <a:extLst>
                <a:ext uri="{FF2B5EF4-FFF2-40B4-BE49-F238E27FC236}">
                  <a16:creationId xmlns:a16="http://schemas.microsoft.com/office/drawing/2014/main" id="{2412B51F-3C72-9F4B-8BAE-94E3F0CEDA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10108" y="1251250"/>
              <a:ext cx="0" cy="236881"/>
            </a:xfrm>
            <a:prstGeom prst="line">
              <a:avLst/>
            </a:prstGeom>
            <a:noFill/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 dirty="0"/>
            </a:p>
          </p:txBody>
        </p:sp>
        <p:grpSp>
          <p:nvGrpSpPr>
            <p:cNvPr id="174" name="그룹 173">
              <a:extLst>
                <a:ext uri="{FF2B5EF4-FFF2-40B4-BE49-F238E27FC236}">
                  <a16:creationId xmlns:a16="http://schemas.microsoft.com/office/drawing/2014/main" id="{EBEF4CCC-65A6-486A-5F14-80C97DD91A47}"/>
                </a:ext>
              </a:extLst>
            </p:cNvPr>
            <p:cNvGrpSpPr/>
            <p:nvPr/>
          </p:nvGrpSpPr>
          <p:grpSpPr>
            <a:xfrm>
              <a:off x="1938909" y="1332763"/>
              <a:ext cx="328896" cy="290444"/>
              <a:chOff x="4657720" y="1841487"/>
              <a:chExt cx="714379" cy="357191"/>
            </a:xfrm>
          </p:grpSpPr>
          <p:pic>
            <p:nvPicPr>
              <p:cNvPr id="180" name="Picture 10">
                <a:extLst>
                  <a:ext uri="{FF2B5EF4-FFF2-40B4-BE49-F238E27FC236}">
                    <a16:creationId xmlns:a16="http://schemas.microsoft.com/office/drawing/2014/main" id="{507B5C4B-41D7-6BE8-E477-7803251A318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657720" y="1841487"/>
                <a:ext cx="714379" cy="357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1" name="Picture 13">
                <a:extLst>
                  <a:ext uri="{FF2B5EF4-FFF2-40B4-BE49-F238E27FC236}">
                    <a16:creationId xmlns:a16="http://schemas.microsoft.com/office/drawing/2014/main" id="{785B883B-C784-C3C7-A5E1-4B4AFA14841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729158" y="1984363"/>
                <a:ext cx="428628" cy="1428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75" name="그림 230">
              <a:extLst>
                <a:ext uri="{FF2B5EF4-FFF2-40B4-BE49-F238E27FC236}">
                  <a16:creationId xmlns:a16="http://schemas.microsoft.com/office/drawing/2014/main" id="{748888D4-A8AF-9973-71E4-C3450EB4F5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81697" y="1037245"/>
              <a:ext cx="266182" cy="3150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6" name="Text Box 316">
              <a:extLst>
                <a:ext uri="{FF2B5EF4-FFF2-40B4-BE49-F238E27FC236}">
                  <a16:creationId xmlns:a16="http://schemas.microsoft.com/office/drawing/2014/main" id="{707CE992-F341-6C38-BBC6-125F15DD39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2348" y="1936162"/>
              <a:ext cx="782708" cy="213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846" dirty="0">
                  <a:latin typeface="+mn-ea"/>
                </a:rPr>
                <a:t>Storge </a:t>
              </a:r>
              <a:r>
                <a:rPr lang="ko-KR" altLang="en-US" sz="846" dirty="0">
                  <a:latin typeface="+mn-ea"/>
                </a:rPr>
                <a:t>서버</a:t>
              </a:r>
            </a:p>
          </p:txBody>
        </p:sp>
        <p:pic>
          <p:nvPicPr>
            <p:cNvPr id="177" name="그림 230">
              <a:extLst>
                <a:ext uri="{FF2B5EF4-FFF2-40B4-BE49-F238E27FC236}">
                  <a16:creationId xmlns:a16="http://schemas.microsoft.com/office/drawing/2014/main" id="{36F4F732-9543-0189-2C3B-2F4054E79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33090" y="1691461"/>
              <a:ext cx="266182" cy="3150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8" name="Line 313">
              <a:extLst>
                <a:ext uri="{FF2B5EF4-FFF2-40B4-BE49-F238E27FC236}">
                  <a16:creationId xmlns:a16="http://schemas.microsoft.com/office/drawing/2014/main" id="{44E1C6E3-8519-71DB-13CE-4F47F1E31C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66215" y="1479966"/>
              <a:ext cx="1521" cy="460872"/>
            </a:xfrm>
            <a:prstGeom prst="line">
              <a:avLst/>
            </a:prstGeom>
            <a:noFill/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 dirty="0"/>
            </a:p>
          </p:txBody>
        </p:sp>
        <p:pic>
          <p:nvPicPr>
            <p:cNvPr id="179" name="그림 230">
              <a:extLst>
                <a:ext uri="{FF2B5EF4-FFF2-40B4-BE49-F238E27FC236}">
                  <a16:creationId xmlns:a16="http://schemas.microsoft.com/office/drawing/2014/main" id="{DC541975-4758-5E09-2B17-8C0551BC4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30576" y="1689161"/>
              <a:ext cx="266182" cy="3150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7" name="Text Box 317">
            <a:extLst>
              <a:ext uri="{FF2B5EF4-FFF2-40B4-BE49-F238E27FC236}">
                <a16:creationId xmlns:a16="http://schemas.microsoft.com/office/drawing/2014/main" id="{7B88CF04-CDEB-69FA-04DA-E39AE0B88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199" y="2097895"/>
            <a:ext cx="40588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800" dirty="0">
                <a:latin typeface="+mn-ea"/>
              </a:rPr>
              <a:t>10G</a:t>
            </a:r>
            <a:r>
              <a:rPr lang="ko-KR" altLang="en-US" sz="800" dirty="0">
                <a:latin typeface="+mn-ea"/>
              </a:rPr>
              <a:t> </a:t>
            </a:r>
          </a:p>
        </p:txBody>
      </p:sp>
      <p:cxnSp>
        <p:nvCxnSpPr>
          <p:cNvPr id="71" name="직선 연결선 70">
            <a:extLst>
              <a:ext uri="{FF2B5EF4-FFF2-40B4-BE49-F238E27FC236}">
                <a16:creationId xmlns:a16="http://schemas.microsoft.com/office/drawing/2014/main" id="{42E90E58-AECA-DD95-59E1-0D9920867B90}"/>
              </a:ext>
            </a:extLst>
          </p:cNvPr>
          <p:cNvCxnSpPr>
            <a:cxnSpLocks/>
          </p:cNvCxnSpPr>
          <p:nvPr/>
        </p:nvCxnSpPr>
        <p:spPr>
          <a:xfrm>
            <a:off x="8697082" y="5242945"/>
            <a:ext cx="628" cy="208394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연결선 79">
            <a:extLst>
              <a:ext uri="{FF2B5EF4-FFF2-40B4-BE49-F238E27FC236}">
                <a16:creationId xmlns:a16="http://schemas.microsoft.com/office/drawing/2014/main" id="{5C152FB4-D30E-976B-55A0-E0CA555EDF1B}"/>
              </a:ext>
            </a:extLst>
          </p:cNvPr>
          <p:cNvCxnSpPr>
            <a:cxnSpLocks/>
          </p:cNvCxnSpPr>
          <p:nvPr/>
        </p:nvCxnSpPr>
        <p:spPr>
          <a:xfrm>
            <a:off x="8643026" y="2343981"/>
            <a:ext cx="628" cy="20839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Line 310">
            <a:extLst>
              <a:ext uri="{FF2B5EF4-FFF2-40B4-BE49-F238E27FC236}">
                <a16:creationId xmlns:a16="http://schemas.microsoft.com/office/drawing/2014/main" id="{F5E5D3A2-4BB4-4B42-1DC3-26EF8EB1188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67377" y="2333208"/>
            <a:ext cx="533719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 dirty="0"/>
          </a:p>
        </p:txBody>
      </p:sp>
      <p:sp>
        <p:nvSpPr>
          <p:cNvPr id="86" name="직사각형 85">
            <a:extLst>
              <a:ext uri="{FF2B5EF4-FFF2-40B4-BE49-F238E27FC236}">
                <a16:creationId xmlns:a16="http://schemas.microsoft.com/office/drawing/2014/main" id="{C8C280C1-1596-73ED-8381-3DB79D0EA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7789" y="2519238"/>
            <a:ext cx="951011" cy="23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900" dirty="0">
                <a:latin typeface="+mn-ea"/>
                <a:cs typeface="나눔바른고딕"/>
              </a:rPr>
              <a:t>WTLAN-96G</a:t>
            </a:r>
            <a:endParaRPr lang="ko-KR" altLang="en-US" sz="900" dirty="0">
              <a:latin typeface="+mn-ea"/>
              <a:cs typeface="나눔바른고딕"/>
            </a:endParaRPr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39B5E98A-9B7B-41C0-2DF5-B270100B4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8985" y="2012080"/>
            <a:ext cx="877058" cy="21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800" dirty="0">
                <a:highlight>
                  <a:srgbClr val="FFFF00"/>
                </a:highlight>
                <a:latin typeface="+mj-ea"/>
                <a:ea typeface="+mj-ea"/>
                <a:cs typeface="나눔바른고딕"/>
              </a:rPr>
              <a:t>L3 SW</a:t>
            </a:r>
            <a:endParaRPr lang="ko-KR" altLang="en-US" sz="800" dirty="0">
              <a:highlight>
                <a:srgbClr val="FFFF00"/>
              </a:highlight>
              <a:latin typeface="+mj-ea"/>
              <a:ea typeface="+mj-ea"/>
              <a:cs typeface="나눔바른고딕"/>
            </a:endParaRPr>
          </a:p>
        </p:txBody>
      </p:sp>
      <p:pic>
        <p:nvPicPr>
          <p:cNvPr id="99" name="그림 98">
            <a:extLst>
              <a:ext uri="{FF2B5EF4-FFF2-40B4-BE49-F238E27FC236}">
                <a16:creationId xmlns:a16="http://schemas.microsoft.com/office/drawing/2014/main" id="{8DE08B33-370C-875E-E922-AFEA8873E1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6" b="1836"/>
          <a:stretch/>
        </p:blipFill>
        <p:spPr>
          <a:xfrm>
            <a:off x="6210714" y="3596459"/>
            <a:ext cx="854087" cy="1871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직사각형 27">
            <a:extLst>
              <a:ext uri="{FF2B5EF4-FFF2-40B4-BE49-F238E27FC236}">
                <a16:creationId xmlns:a16="http://schemas.microsoft.com/office/drawing/2014/main" id="{38255033-5A21-241C-64DC-1C5C0B3DD7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880" y="857752"/>
            <a:ext cx="2748354" cy="307777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400" dirty="0">
                <a:latin typeface="Aptos" panose="020B0004020202020204" pitchFamily="34" charset="0"/>
                <a:cs typeface="나눔바른고딕"/>
              </a:rPr>
              <a:t>지자체</a:t>
            </a:r>
            <a:r>
              <a:rPr lang="en-US" altLang="ko-KR" sz="1400" dirty="0">
                <a:latin typeface="Aptos" panose="020B0004020202020204" pitchFamily="34" charset="0"/>
                <a:cs typeface="나눔바른고딕"/>
              </a:rPr>
              <a:t>(</a:t>
            </a:r>
            <a:r>
              <a:rPr lang="ko-KR" altLang="en-US" sz="1400" dirty="0">
                <a:latin typeface="Aptos" panose="020B0004020202020204" pitchFamily="34" charset="0"/>
                <a:cs typeface="나눔바른고딕"/>
              </a:rPr>
              <a:t>구</a:t>
            </a:r>
            <a:r>
              <a:rPr lang="en-US" altLang="ko-KR" sz="1400" dirty="0">
                <a:latin typeface="Aptos" panose="020B0004020202020204" pitchFamily="34" charset="0"/>
                <a:cs typeface="나눔바른고딕"/>
              </a:rPr>
              <a:t>/</a:t>
            </a:r>
            <a:r>
              <a:rPr lang="ko-KR" altLang="en-US" sz="1400" dirty="0">
                <a:latin typeface="Aptos" panose="020B0004020202020204" pitchFamily="34" charset="0"/>
                <a:cs typeface="나눔바른고딕"/>
              </a:rPr>
              <a:t>시</a:t>
            </a:r>
            <a:r>
              <a:rPr lang="en-US" altLang="ko-KR" sz="1400" dirty="0">
                <a:latin typeface="Aptos" panose="020B0004020202020204" pitchFamily="34" charset="0"/>
                <a:cs typeface="나눔바른고딕"/>
              </a:rPr>
              <a:t>/</a:t>
            </a:r>
            <a:r>
              <a:rPr lang="ko-KR" altLang="en-US" sz="1400" dirty="0">
                <a:latin typeface="Aptos" panose="020B0004020202020204" pitchFamily="34" charset="0"/>
                <a:cs typeface="나눔바른고딕"/>
              </a:rPr>
              <a:t>군청</a:t>
            </a:r>
            <a:r>
              <a:rPr lang="en-US" altLang="ko-KR" sz="1400" dirty="0">
                <a:latin typeface="Aptos" panose="020B0004020202020204" pitchFamily="34" charset="0"/>
                <a:cs typeface="나눔바른고딕"/>
              </a:rPr>
              <a:t>)</a:t>
            </a:r>
            <a:r>
              <a:rPr lang="ko-KR" altLang="en-US" sz="1400" dirty="0">
                <a:latin typeface="Aptos" panose="020B0004020202020204" pitchFamily="34" charset="0"/>
                <a:cs typeface="나눔바른고딕"/>
              </a:rPr>
              <a:t>통합관제센터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43FF92C0-380F-518A-8F4B-0915DF9EE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0253" y="857752"/>
            <a:ext cx="1890651" cy="307777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1400" dirty="0">
                <a:latin typeface="+mn-ea"/>
                <a:cs typeface="나눔바른고딕"/>
              </a:rPr>
              <a:t>KT</a:t>
            </a:r>
            <a:r>
              <a:rPr lang="ko-KR" altLang="en-US" sz="1400" dirty="0">
                <a:latin typeface="+mn-ea"/>
                <a:cs typeface="나눔바른고딕"/>
              </a:rPr>
              <a:t>집중국사</a:t>
            </a:r>
            <a:r>
              <a:rPr lang="en-US" altLang="ko-KR" sz="1400" dirty="0">
                <a:latin typeface="+mn-ea"/>
                <a:cs typeface="나눔바른고딕"/>
              </a:rPr>
              <a:t>/</a:t>
            </a:r>
            <a:r>
              <a:rPr lang="ko-KR" altLang="en-US" sz="1400" dirty="0">
                <a:latin typeface="+mn-ea"/>
                <a:cs typeface="나눔바른고딕"/>
              </a:rPr>
              <a:t>분기국사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4666B35-8C09-346F-3543-9A67F805F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181" y="3273835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200" dirty="0">
                <a:latin typeface="+mn-ea"/>
                <a:cs typeface="나눔바른고딕"/>
              </a:rPr>
              <a:t>경찰서</a:t>
            </a:r>
          </a:p>
        </p:txBody>
      </p:sp>
      <p:pic>
        <p:nvPicPr>
          <p:cNvPr id="33" name="그림 32">
            <a:extLst>
              <a:ext uri="{FF2B5EF4-FFF2-40B4-BE49-F238E27FC236}">
                <a16:creationId xmlns:a16="http://schemas.microsoft.com/office/drawing/2014/main" id="{3CDE14A4-04A6-6805-6576-9B7C290EF19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0" r="17467" b="13562"/>
          <a:stretch/>
        </p:blipFill>
        <p:spPr>
          <a:xfrm>
            <a:off x="1196679" y="2471981"/>
            <a:ext cx="259871" cy="347250"/>
          </a:xfrm>
          <a:prstGeom prst="rect">
            <a:avLst/>
          </a:prstGeom>
        </p:spPr>
      </p:pic>
      <p:grpSp>
        <p:nvGrpSpPr>
          <p:cNvPr id="72" name="그룹 65">
            <a:extLst>
              <a:ext uri="{FF2B5EF4-FFF2-40B4-BE49-F238E27FC236}">
                <a16:creationId xmlns:a16="http://schemas.microsoft.com/office/drawing/2014/main" id="{E2C41736-DB52-F068-3990-F6AE64DD0A32}"/>
              </a:ext>
            </a:extLst>
          </p:cNvPr>
          <p:cNvGrpSpPr>
            <a:grpSpLocks/>
          </p:cNvGrpSpPr>
          <p:nvPr/>
        </p:nvGrpSpPr>
        <p:grpSpPr bwMode="auto">
          <a:xfrm>
            <a:off x="5839421" y="2287010"/>
            <a:ext cx="94816" cy="110773"/>
            <a:chOff x="6858016" y="2928934"/>
            <a:chExt cx="214314" cy="214314"/>
          </a:xfrm>
        </p:grpSpPr>
        <p:sp>
          <p:nvSpPr>
            <p:cNvPr id="126" name="타원 125">
              <a:extLst>
                <a:ext uri="{FF2B5EF4-FFF2-40B4-BE49-F238E27FC236}">
                  <a16:creationId xmlns:a16="http://schemas.microsoft.com/office/drawing/2014/main" id="{54A4FD9E-2615-AE7C-EA3D-CA660D3C8241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 dirty="0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127" name="직선 화살표 연결선 126">
              <a:extLst>
                <a:ext uri="{FF2B5EF4-FFF2-40B4-BE49-F238E27FC236}">
                  <a16:creationId xmlns:a16="http://schemas.microsoft.com/office/drawing/2014/main" id="{23830457-4BB1-585B-14AB-F138F6943076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9" name="Line 310">
            <a:extLst>
              <a:ext uri="{FF2B5EF4-FFF2-40B4-BE49-F238E27FC236}">
                <a16:creationId xmlns:a16="http://schemas.microsoft.com/office/drawing/2014/main" id="{5FA93EDE-3B82-76EB-98C6-AFDE54A122D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562757" y="2426906"/>
            <a:ext cx="647956" cy="125303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 dirty="0"/>
          </a:p>
        </p:txBody>
      </p:sp>
      <p:sp>
        <p:nvSpPr>
          <p:cNvPr id="210" name="Line 310">
            <a:extLst>
              <a:ext uri="{FF2B5EF4-FFF2-40B4-BE49-F238E27FC236}">
                <a16:creationId xmlns:a16="http://schemas.microsoft.com/office/drawing/2014/main" id="{E2BB7B9F-756B-CC0C-185F-DE7CDAA3C9F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13599" y="3902131"/>
            <a:ext cx="2422379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 dirty="0"/>
          </a:p>
        </p:txBody>
      </p:sp>
      <p:grpSp>
        <p:nvGrpSpPr>
          <p:cNvPr id="212" name="그룹 211">
            <a:extLst>
              <a:ext uri="{FF2B5EF4-FFF2-40B4-BE49-F238E27FC236}">
                <a16:creationId xmlns:a16="http://schemas.microsoft.com/office/drawing/2014/main" id="{8B69F3C5-DC96-47DE-1C24-17B30D32E3D9}"/>
              </a:ext>
            </a:extLst>
          </p:cNvPr>
          <p:cNvGrpSpPr/>
          <p:nvPr/>
        </p:nvGrpSpPr>
        <p:grpSpPr>
          <a:xfrm>
            <a:off x="6820155" y="1823777"/>
            <a:ext cx="2577886" cy="1210414"/>
            <a:chOff x="6851612" y="1629813"/>
            <a:chExt cx="2577886" cy="1210414"/>
          </a:xfrm>
        </p:grpSpPr>
        <p:sp>
          <p:nvSpPr>
            <p:cNvPr id="197" name="Line 310">
              <a:extLst>
                <a:ext uri="{FF2B5EF4-FFF2-40B4-BE49-F238E27FC236}">
                  <a16:creationId xmlns:a16="http://schemas.microsoft.com/office/drawing/2014/main" id="{3CB57562-970E-798C-7504-E85933ECA2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851612" y="2250260"/>
              <a:ext cx="1638788" cy="375007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 dirty="0"/>
            </a:p>
          </p:txBody>
        </p:sp>
        <p:sp>
          <p:nvSpPr>
            <p:cNvPr id="63" name="Line 310">
              <a:extLst>
                <a:ext uri="{FF2B5EF4-FFF2-40B4-BE49-F238E27FC236}">
                  <a16:creationId xmlns:a16="http://schemas.microsoft.com/office/drawing/2014/main" id="{112A6AFA-2AB8-4139-16B2-FEF1F478DA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857509" y="1913406"/>
              <a:ext cx="1632891" cy="203027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/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C5946DE3-5192-DED0-DCFF-854FB1B5B6EF}"/>
                </a:ext>
              </a:extLst>
            </p:cNvPr>
            <p:cNvGrpSpPr/>
            <p:nvPr/>
          </p:nvGrpSpPr>
          <p:grpSpPr>
            <a:xfrm>
              <a:off x="8485272" y="1741571"/>
              <a:ext cx="927166" cy="392669"/>
              <a:chOff x="5776340" y="4210688"/>
              <a:chExt cx="2429780" cy="919258"/>
            </a:xfrm>
          </p:grpSpPr>
          <p:grpSp>
            <p:nvGrpSpPr>
              <p:cNvPr id="186" name="그룹 262">
                <a:extLst>
                  <a:ext uri="{FF2B5EF4-FFF2-40B4-BE49-F238E27FC236}">
                    <a16:creationId xmlns:a16="http://schemas.microsoft.com/office/drawing/2014/main" id="{9D5FBB54-3E34-1E5D-75AC-75949DE273A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776340" y="4283127"/>
                <a:ext cx="2429780" cy="846819"/>
                <a:chOff x="6852138" y="1410374"/>
                <a:chExt cx="1720833" cy="590566"/>
              </a:xfrm>
            </p:grpSpPr>
            <p:pic>
              <p:nvPicPr>
                <p:cNvPr id="190" name="Picture 2">
                  <a:extLst>
                    <a:ext uri="{FF2B5EF4-FFF2-40B4-BE49-F238E27FC236}">
                      <a16:creationId xmlns:a16="http://schemas.microsoft.com/office/drawing/2014/main" id="{2EED6C1C-1E0B-2DC4-D62D-990B5452818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7744219" y="1733536"/>
                  <a:ext cx="288004" cy="243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91" name="Picture 9" descr="방화">
                  <a:extLst>
                    <a:ext uri="{FF2B5EF4-FFF2-40B4-BE49-F238E27FC236}">
                      <a16:creationId xmlns:a16="http://schemas.microsoft.com/office/drawing/2014/main" id="{E4AFACBF-3E4F-C7B3-AE77-C625375B503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 flipH="1">
                  <a:off x="8250228" y="1714938"/>
                  <a:ext cx="274967" cy="2860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92" name="Picture 3" descr="C:\Documents and Settings\권강일\Local Settings\Temporary Internet Files\Content.IE5\SRMK91FP\MC900388754[1].wmf">
                  <a:extLst>
                    <a:ext uri="{FF2B5EF4-FFF2-40B4-BE49-F238E27FC236}">
                      <a16:creationId xmlns:a16="http://schemas.microsoft.com/office/drawing/2014/main" id="{9CF77E13-D22B-4FFA-7842-0D10841A882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 cstate="print"/>
                <a:srcRect/>
                <a:stretch>
                  <a:fillRect/>
                </a:stretch>
              </p:blipFill>
              <p:spPr bwMode="auto">
                <a:xfrm>
                  <a:off x="8222201" y="1410374"/>
                  <a:ext cx="350770" cy="2857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193" name="꺾인 연결선 268">
                  <a:extLst>
                    <a:ext uri="{FF2B5EF4-FFF2-40B4-BE49-F238E27FC236}">
                      <a16:creationId xmlns:a16="http://schemas.microsoft.com/office/drawing/2014/main" id="{5B3E4F1F-DABF-E1C6-E9D8-5C12A060B1C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7467440" y="1553266"/>
                  <a:ext cx="276779" cy="75249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" name="꺾인 연결선 269">
                  <a:extLst>
                    <a:ext uri="{FF2B5EF4-FFF2-40B4-BE49-F238E27FC236}">
                      <a16:creationId xmlns:a16="http://schemas.microsoft.com/office/drawing/2014/main" id="{A976D73C-A072-D0C3-4EB4-A853DD6919E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517584" y="1689642"/>
                  <a:ext cx="226635" cy="183983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pic>
              <p:nvPicPr>
                <p:cNvPr id="195" name="Picture 2">
                  <a:extLst>
                    <a:ext uri="{FF2B5EF4-FFF2-40B4-BE49-F238E27FC236}">
                      <a16:creationId xmlns:a16="http://schemas.microsoft.com/office/drawing/2014/main" id="{88078C50-9D1B-B2F2-19F8-79D7166C3AD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/>
                <a:stretch>
                  <a:fillRect/>
                </a:stretch>
              </p:blipFill>
              <p:spPr bwMode="auto">
                <a:xfrm>
                  <a:off x="6852138" y="1542804"/>
                  <a:ext cx="674077" cy="2234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cxnSp>
            <p:nvCxnSpPr>
              <p:cNvPr id="187" name="직선 연결선 186">
                <a:extLst>
                  <a:ext uri="{FF2B5EF4-FFF2-40B4-BE49-F238E27FC236}">
                    <a16:creationId xmlns:a16="http://schemas.microsoft.com/office/drawing/2014/main" id="{458FCF99-2019-A6E5-C56C-E62F673695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97717" y="4947387"/>
                <a:ext cx="42439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88" name="그림 187">
                <a:extLst>
                  <a:ext uri="{FF2B5EF4-FFF2-40B4-BE49-F238E27FC236}">
                    <a16:creationId xmlns:a16="http://schemas.microsoft.com/office/drawing/2014/main" id="{92C30D0B-F786-B8AC-697A-F216BBDD5D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 flipH="1">
                <a:off x="7035940" y="4210688"/>
                <a:ext cx="406657" cy="397590"/>
              </a:xfrm>
              <a:prstGeom prst="rect">
                <a:avLst/>
              </a:prstGeom>
            </p:spPr>
          </p:pic>
          <p:cxnSp>
            <p:nvCxnSpPr>
              <p:cNvPr id="189" name="직선 연결선 188">
                <a:extLst>
                  <a:ext uri="{FF2B5EF4-FFF2-40B4-BE49-F238E27FC236}">
                    <a16:creationId xmlns:a16="http://schemas.microsoft.com/office/drawing/2014/main" id="{1D49A5E7-307C-0BC0-06C4-0B24A5004A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83819" y="4488021"/>
                <a:ext cx="42439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그룹 65">
              <a:extLst>
                <a:ext uri="{FF2B5EF4-FFF2-40B4-BE49-F238E27FC236}">
                  <a16:creationId xmlns:a16="http://schemas.microsoft.com/office/drawing/2014/main" id="{524E87FC-4591-8C45-6E56-9598C5909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9699" y="1959532"/>
              <a:ext cx="94816" cy="110773"/>
              <a:chOff x="6858016" y="2928934"/>
              <a:chExt cx="214314" cy="214314"/>
            </a:xfrm>
          </p:grpSpPr>
          <p:sp>
            <p:nvSpPr>
              <p:cNvPr id="146" name="타원 145">
                <a:extLst>
                  <a:ext uri="{FF2B5EF4-FFF2-40B4-BE49-F238E27FC236}">
                    <a16:creationId xmlns:a16="http://schemas.microsoft.com/office/drawing/2014/main" id="{BDEAB29D-B86B-626A-B444-19C939F19796}"/>
                  </a:ext>
                </a:extLst>
              </p:cNvPr>
              <p:cNvSpPr/>
              <p:nvPr/>
            </p:nvSpPr>
            <p:spPr>
              <a:xfrm>
                <a:off x="6858016" y="2928934"/>
                <a:ext cx="214314" cy="21431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2222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147" name="직선 화살표 연결선 146">
                <a:extLst>
                  <a:ext uri="{FF2B5EF4-FFF2-40B4-BE49-F238E27FC236}">
                    <a16:creationId xmlns:a16="http://schemas.microsoft.com/office/drawing/2014/main" id="{BAFA3D06-01CD-5B6A-2BCB-D3CDF924FE80}"/>
                  </a:ext>
                </a:extLst>
              </p:cNvPr>
              <p:cNvCxnSpPr/>
              <p:nvPr/>
            </p:nvCxnSpPr>
            <p:spPr>
              <a:xfrm rot="16200000" flipH="1">
                <a:off x="6884024" y="2993503"/>
                <a:ext cx="165047" cy="85177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그룹 65">
              <a:extLst>
                <a:ext uri="{FF2B5EF4-FFF2-40B4-BE49-F238E27FC236}">
                  <a16:creationId xmlns:a16="http://schemas.microsoft.com/office/drawing/2014/main" id="{60447249-9239-E646-0A57-FDF74CAD50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9699" y="2398060"/>
              <a:ext cx="94816" cy="110773"/>
              <a:chOff x="6858016" y="2928934"/>
              <a:chExt cx="214314" cy="214314"/>
            </a:xfrm>
          </p:grpSpPr>
          <p:sp>
            <p:nvSpPr>
              <p:cNvPr id="144" name="타원 143">
                <a:extLst>
                  <a:ext uri="{FF2B5EF4-FFF2-40B4-BE49-F238E27FC236}">
                    <a16:creationId xmlns:a16="http://schemas.microsoft.com/office/drawing/2014/main" id="{DD4DA4C6-81DC-F290-79DA-9C6FE58D332A}"/>
                  </a:ext>
                </a:extLst>
              </p:cNvPr>
              <p:cNvSpPr/>
              <p:nvPr/>
            </p:nvSpPr>
            <p:spPr>
              <a:xfrm>
                <a:off x="6858016" y="2928934"/>
                <a:ext cx="214314" cy="21431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2222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145" name="직선 화살표 연결선 144">
                <a:extLst>
                  <a:ext uri="{FF2B5EF4-FFF2-40B4-BE49-F238E27FC236}">
                    <a16:creationId xmlns:a16="http://schemas.microsoft.com/office/drawing/2014/main" id="{62953CB1-7159-0326-F713-B9C744A67908}"/>
                  </a:ext>
                </a:extLst>
              </p:cNvPr>
              <p:cNvCxnSpPr/>
              <p:nvPr/>
            </p:nvCxnSpPr>
            <p:spPr>
              <a:xfrm rot="16200000" flipH="1">
                <a:off x="6884024" y="2993503"/>
                <a:ext cx="165047" cy="85177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직사각형 73">
              <a:extLst>
                <a:ext uri="{FF2B5EF4-FFF2-40B4-BE49-F238E27FC236}">
                  <a16:creationId xmlns:a16="http://schemas.microsoft.com/office/drawing/2014/main" id="{27B84009-B0DD-F24B-7CCD-7D83F9BF5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6530" y="1629813"/>
              <a:ext cx="410338" cy="215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800" dirty="0">
                  <a:latin typeface="+mj-ea"/>
                  <a:ea typeface="+mj-ea"/>
                  <a:cs typeface="나눔바른고딕"/>
                </a:rPr>
                <a:t>RT</a:t>
              </a:r>
              <a:endParaRPr lang="ko-KR" altLang="en-US" sz="800" dirty="0">
                <a:latin typeface="+mj-ea"/>
                <a:ea typeface="+mj-ea"/>
                <a:cs typeface="나눔바른고딕"/>
              </a:endParaRPr>
            </a:p>
          </p:txBody>
        </p:sp>
        <p:grpSp>
          <p:nvGrpSpPr>
            <p:cNvPr id="198" name="그룹 197">
              <a:extLst>
                <a:ext uri="{FF2B5EF4-FFF2-40B4-BE49-F238E27FC236}">
                  <a16:creationId xmlns:a16="http://schemas.microsoft.com/office/drawing/2014/main" id="{847850E7-1841-E47D-7F67-B3BF3AF15CFF}"/>
                </a:ext>
              </a:extLst>
            </p:cNvPr>
            <p:cNvGrpSpPr/>
            <p:nvPr/>
          </p:nvGrpSpPr>
          <p:grpSpPr>
            <a:xfrm>
              <a:off x="8502332" y="2447558"/>
              <a:ext cx="927166" cy="392669"/>
              <a:chOff x="5776340" y="4210688"/>
              <a:chExt cx="2429780" cy="919258"/>
            </a:xfrm>
          </p:grpSpPr>
          <p:grpSp>
            <p:nvGrpSpPr>
              <p:cNvPr id="199" name="그룹 262">
                <a:extLst>
                  <a:ext uri="{FF2B5EF4-FFF2-40B4-BE49-F238E27FC236}">
                    <a16:creationId xmlns:a16="http://schemas.microsoft.com/office/drawing/2014/main" id="{3455A458-B00B-3B0B-EC25-BA4566BA672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776340" y="4283127"/>
                <a:ext cx="2429780" cy="846819"/>
                <a:chOff x="6852138" y="1410374"/>
                <a:chExt cx="1720833" cy="590566"/>
              </a:xfrm>
            </p:grpSpPr>
            <p:pic>
              <p:nvPicPr>
                <p:cNvPr id="203" name="Picture 2">
                  <a:extLst>
                    <a:ext uri="{FF2B5EF4-FFF2-40B4-BE49-F238E27FC236}">
                      <a16:creationId xmlns:a16="http://schemas.microsoft.com/office/drawing/2014/main" id="{CD63909D-E7DA-B8B2-8D40-8A58CD9E551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7744219" y="1733536"/>
                  <a:ext cx="288004" cy="243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04" name="Picture 9" descr="방화">
                  <a:extLst>
                    <a:ext uri="{FF2B5EF4-FFF2-40B4-BE49-F238E27FC236}">
                      <a16:creationId xmlns:a16="http://schemas.microsoft.com/office/drawing/2014/main" id="{EAD391B0-BE5F-E53B-55B3-D313E120CBA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 flipH="1">
                  <a:off x="8250228" y="1714938"/>
                  <a:ext cx="274967" cy="2860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05" name="Picture 3" descr="C:\Documents and Settings\권강일\Local Settings\Temporary Internet Files\Content.IE5\SRMK91FP\MC900388754[1].wmf">
                  <a:extLst>
                    <a:ext uri="{FF2B5EF4-FFF2-40B4-BE49-F238E27FC236}">
                      <a16:creationId xmlns:a16="http://schemas.microsoft.com/office/drawing/2014/main" id="{8F8046C7-5E22-E86A-35F2-9CE66349DC4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 cstate="print"/>
                <a:srcRect/>
                <a:stretch>
                  <a:fillRect/>
                </a:stretch>
              </p:blipFill>
              <p:spPr bwMode="auto">
                <a:xfrm>
                  <a:off x="8222201" y="1410374"/>
                  <a:ext cx="350770" cy="2857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06" name="꺾인 연결선 268">
                  <a:extLst>
                    <a:ext uri="{FF2B5EF4-FFF2-40B4-BE49-F238E27FC236}">
                      <a16:creationId xmlns:a16="http://schemas.microsoft.com/office/drawing/2014/main" id="{B960AEAB-7079-6679-808E-9D971C7287F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7467440" y="1553266"/>
                  <a:ext cx="276779" cy="75249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207" name="꺾인 연결선 269">
                  <a:extLst>
                    <a:ext uri="{FF2B5EF4-FFF2-40B4-BE49-F238E27FC236}">
                      <a16:creationId xmlns:a16="http://schemas.microsoft.com/office/drawing/2014/main" id="{AA96BA4A-F4A7-965D-71EC-004889448B2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517584" y="1689642"/>
                  <a:ext cx="226635" cy="183983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pic>
              <p:nvPicPr>
                <p:cNvPr id="208" name="Picture 2">
                  <a:extLst>
                    <a:ext uri="{FF2B5EF4-FFF2-40B4-BE49-F238E27FC236}">
                      <a16:creationId xmlns:a16="http://schemas.microsoft.com/office/drawing/2014/main" id="{DE73D9E8-CA38-4B1C-509D-2E559F026D3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/>
                <a:stretch>
                  <a:fillRect/>
                </a:stretch>
              </p:blipFill>
              <p:spPr bwMode="auto">
                <a:xfrm>
                  <a:off x="6852138" y="1542804"/>
                  <a:ext cx="674077" cy="2234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cxnSp>
            <p:nvCxnSpPr>
              <p:cNvPr id="200" name="직선 연결선 199">
                <a:extLst>
                  <a:ext uri="{FF2B5EF4-FFF2-40B4-BE49-F238E27FC236}">
                    <a16:creationId xmlns:a16="http://schemas.microsoft.com/office/drawing/2014/main" id="{8C8763C1-966E-0E1F-1BB0-3B2AB0973B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97717" y="4947387"/>
                <a:ext cx="42439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1" name="그림 200">
                <a:extLst>
                  <a:ext uri="{FF2B5EF4-FFF2-40B4-BE49-F238E27FC236}">
                    <a16:creationId xmlns:a16="http://schemas.microsoft.com/office/drawing/2014/main" id="{06190059-834C-2DDA-8DD7-D6E137420C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 flipH="1">
                <a:off x="7035940" y="4210688"/>
                <a:ext cx="406657" cy="397590"/>
              </a:xfrm>
              <a:prstGeom prst="rect">
                <a:avLst/>
              </a:prstGeom>
            </p:spPr>
          </p:pic>
          <p:cxnSp>
            <p:nvCxnSpPr>
              <p:cNvPr id="202" name="직선 연결선 201">
                <a:extLst>
                  <a:ext uri="{FF2B5EF4-FFF2-40B4-BE49-F238E27FC236}">
                    <a16:creationId xmlns:a16="http://schemas.microsoft.com/office/drawing/2014/main" id="{892613A0-94AB-C76E-AF7D-9373B3E819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83819" y="4488021"/>
                <a:ext cx="42439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9" name="직사각형 218">
            <a:extLst>
              <a:ext uri="{FF2B5EF4-FFF2-40B4-BE49-F238E27FC236}">
                <a16:creationId xmlns:a16="http://schemas.microsoft.com/office/drawing/2014/main" id="{7D05BABD-612F-93F2-CCB7-5A0E04E1E9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344" y="3359409"/>
            <a:ext cx="410338" cy="21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800" dirty="0">
                <a:latin typeface="+mj-ea"/>
                <a:ea typeface="+mj-ea"/>
                <a:cs typeface="나눔바른고딕"/>
              </a:rPr>
              <a:t>RT</a:t>
            </a:r>
            <a:endParaRPr lang="ko-KR" altLang="en-US" sz="800" dirty="0">
              <a:latin typeface="+mj-ea"/>
              <a:ea typeface="+mj-ea"/>
              <a:cs typeface="나눔바른고딕"/>
            </a:endParaRPr>
          </a:p>
        </p:txBody>
      </p:sp>
      <p:sp>
        <p:nvSpPr>
          <p:cNvPr id="214" name="Line 310">
            <a:extLst>
              <a:ext uri="{FF2B5EF4-FFF2-40B4-BE49-F238E27FC236}">
                <a16:creationId xmlns:a16="http://schemas.microsoft.com/office/drawing/2014/main" id="{485787CF-152B-2152-7753-E0215B9EA0F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14068" y="3747084"/>
            <a:ext cx="1551426" cy="412881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/>
          </a:p>
        </p:txBody>
      </p:sp>
      <p:sp>
        <p:nvSpPr>
          <p:cNvPr id="215" name="Line 310">
            <a:extLst>
              <a:ext uri="{FF2B5EF4-FFF2-40B4-BE49-F238E27FC236}">
                <a16:creationId xmlns:a16="http://schemas.microsoft.com/office/drawing/2014/main" id="{11625942-3C91-E6CE-FB60-E225DBAD150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61130" y="3447976"/>
            <a:ext cx="1638788" cy="239906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/>
          </a:p>
        </p:txBody>
      </p:sp>
      <p:grpSp>
        <p:nvGrpSpPr>
          <p:cNvPr id="216" name="그룹 215">
            <a:extLst>
              <a:ext uri="{FF2B5EF4-FFF2-40B4-BE49-F238E27FC236}">
                <a16:creationId xmlns:a16="http://schemas.microsoft.com/office/drawing/2014/main" id="{647EB6B3-0813-18F2-3DC2-BE69BD972534}"/>
              </a:ext>
            </a:extLst>
          </p:cNvPr>
          <p:cNvGrpSpPr/>
          <p:nvPr/>
        </p:nvGrpSpPr>
        <p:grpSpPr>
          <a:xfrm>
            <a:off x="8478099" y="3265778"/>
            <a:ext cx="927166" cy="392669"/>
            <a:chOff x="5776340" y="4210688"/>
            <a:chExt cx="2429780" cy="919258"/>
          </a:xfrm>
        </p:grpSpPr>
        <p:grpSp>
          <p:nvGrpSpPr>
            <p:cNvPr id="236" name="그룹 262">
              <a:extLst>
                <a:ext uri="{FF2B5EF4-FFF2-40B4-BE49-F238E27FC236}">
                  <a16:creationId xmlns:a16="http://schemas.microsoft.com/office/drawing/2014/main" id="{1653A575-894C-A695-7357-582DB8421A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76340" y="4283127"/>
              <a:ext cx="2429780" cy="846819"/>
              <a:chOff x="6852138" y="1410374"/>
              <a:chExt cx="1720833" cy="590566"/>
            </a:xfrm>
          </p:grpSpPr>
          <p:pic>
            <p:nvPicPr>
              <p:cNvPr id="240" name="Picture 2">
                <a:extLst>
                  <a:ext uri="{FF2B5EF4-FFF2-40B4-BE49-F238E27FC236}">
                    <a16:creationId xmlns:a16="http://schemas.microsoft.com/office/drawing/2014/main" id="{B0E6AA25-FBBB-304F-3A08-FF015E24B17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744219" y="1733536"/>
                <a:ext cx="288004" cy="243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1" name="Picture 9" descr="방화">
                <a:extLst>
                  <a:ext uri="{FF2B5EF4-FFF2-40B4-BE49-F238E27FC236}">
                    <a16:creationId xmlns:a16="http://schemas.microsoft.com/office/drawing/2014/main" id="{841E760A-B65E-DDCA-A5CE-026A9DB44FB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 flipH="1">
                <a:off x="8250228" y="1714938"/>
                <a:ext cx="274967" cy="2860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2" name="Picture 3" descr="C:\Documents and Settings\권강일\Local Settings\Temporary Internet Files\Content.IE5\SRMK91FP\MC900388754[1].wmf">
                <a:extLst>
                  <a:ext uri="{FF2B5EF4-FFF2-40B4-BE49-F238E27FC236}">
                    <a16:creationId xmlns:a16="http://schemas.microsoft.com/office/drawing/2014/main" id="{DA91E995-1320-5006-9B41-35E26D58493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8222201" y="1410374"/>
                <a:ext cx="350770" cy="285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243" name="꺾인 연결선 268">
                <a:extLst>
                  <a:ext uri="{FF2B5EF4-FFF2-40B4-BE49-F238E27FC236}">
                    <a16:creationId xmlns:a16="http://schemas.microsoft.com/office/drawing/2014/main" id="{9F26F987-BBCF-05AC-1296-AFE046B1685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467440" y="1553266"/>
                <a:ext cx="276779" cy="75249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44" name="꺾인 연결선 269">
                <a:extLst>
                  <a:ext uri="{FF2B5EF4-FFF2-40B4-BE49-F238E27FC236}">
                    <a16:creationId xmlns:a16="http://schemas.microsoft.com/office/drawing/2014/main" id="{8C69BCC6-462C-CA1C-4D0B-6B4323FC40E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517584" y="1689642"/>
                <a:ext cx="226635" cy="183983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pic>
            <p:nvPicPr>
              <p:cNvPr id="245" name="Picture 2">
                <a:extLst>
                  <a:ext uri="{FF2B5EF4-FFF2-40B4-BE49-F238E27FC236}">
                    <a16:creationId xmlns:a16="http://schemas.microsoft.com/office/drawing/2014/main" id="{44B68C94-A7CA-FE4C-C0C1-3FFE3A1EEE8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6852138" y="1542804"/>
                <a:ext cx="674077" cy="223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237" name="직선 연결선 236">
              <a:extLst>
                <a:ext uri="{FF2B5EF4-FFF2-40B4-BE49-F238E27FC236}">
                  <a16:creationId xmlns:a16="http://schemas.microsoft.com/office/drawing/2014/main" id="{122DAF10-7594-A5B7-5D26-627616FBF705}"/>
                </a:ext>
              </a:extLst>
            </p:cNvPr>
            <p:cNvCxnSpPr>
              <a:cxnSpLocks/>
            </p:cNvCxnSpPr>
            <p:nvPr/>
          </p:nvCxnSpPr>
          <p:spPr>
            <a:xfrm>
              <a:off x="7397717" y="4947387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8" name="그림 237">
              <a:extLst>
                <a:ext uri="{FF2B5EF4-FFF2-40B4-BE49-F238E27FC236}">
                  <a16:creationId xmlns:a16="http://schemas.microsoft.com/office/drawing/2014/main" id="{EEC058AF-1C43-7096-4039-F35A72177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 flipH="1">
              <a:off x="7035940" y="4210688"/>
              <a:ext cx="406657" cy="397590"/>
            </a:xfrm>
            <a:prstGeom prst="rect">
              <a:avLst/>
            </a:prstGeom>
          </p:spPr>
        </p:pic>
        <p:cxnSp>
          <p:nvCxnSpPr>
            <p:cNvPr id="239" name="직선 연결선 238">
              <a:extLst>
                <a:ext uri="{FF2B5EF4-FFF2-40B4-BE49-F238E27FC236}">
                  <a16:creationId xmlns:a16="http://schemas.microsoft.com/office/drawing/2014/main" id="{44462CBF-4ECB-7D74-9C7B-4409864B6151}"/>
                </a:ext>
              </a:extLst>
            </p:cNvPr>
            <p:cNvCxnSpPr>
              <a:cxnSpLocks/>
            </p:cNvCxnSpPr>
            <p:nvPr/>
          </p:nvCxnSpPr>
          <p:spPr>
            <a:xfrm>
              <a:off x="7283819" y="4488021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7" name="그룹 65">
            <a:extLst>
              <a:ext uri="{FF2B5EF4-FFF2-40B4-BE49-F238E27FC236}">
                <a16:creationId xmlns:a16="http://schemas.microsoft.com/office/drawing/2014/main" id="{73BB0FD2-3E30-48F2-7B34-7C46B8C1284C}"/>
              </a:ext>
            </a:extLst>
          </p:cNvPr>
          <p:cNvGrpSpPr>
            <a:grpSpLocks/>
          </p:cNvGrpSpPr>
          <p:nvPr/>
        </p:nvGrpSpPr>
        <p:grpSpPr bwMode="auto">
          <a:xfrm>
            <a:off x="7690149" y="3488393"/>
            <a:ext cx="94816" cy="110773"/>
            <a:chOff x="6858016" y="2928934"/>
            <a:chExt cx="214314" cy="214314"/>
          </a:xfrm>
        </p:grpSpPr>
        <p:sp>
          <p:nvSpPr>
            <p:cNvPr id="234" name="타원 233">
              <a:extLst>
                <a:ext uri="{FF2B5EF4-FFF2-40B4-BE49-F238E27FC236}">
                  <a16:creationId xmlns:a16="http://schemas.microsoft.com/office/drawing/2014/main" id="{B4E89EFE-4E5D-A475-21D2-ED6692F0C51C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235" name="직선 화살표 연결선 234">
              <a:extLst>
                <a:ext uri="{FF2B5EF4-FFF2-40B4-BE49-F238E27FC236}">
                  <a16:creationId xmlns:a16="http://schemas.microsoft.com/office/drawing/2014/main" id="{E6D8BBCC-12EE-9153-B330-99D87642B6EF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8" name="그룹 65">
            <a:extLst>
              <a:ext uri="{FF2B5EF4-FFF2-40B4-BE49-F238E27FC236}">
                <a16:creationId xmlns:a16="http://schemas.microsoft.com/office/drawing/2014/main" id="{D4E6A0D9-4FC0-B603-642F-25FC5EDD69D9}"/>
              </a:ext>
            </a:extLst>
          </p:cNvPr>
          <p:cNvGrpSpPr>
            <a:grpSpLocks/>
          </p:cNvGrpSpPr>
          <p:nvPr/>
        </p:nvGrpSpPr>
        <p:grpSpPr bwMode="auto">
          <a:xfrm>
            <a:off x="7717210" y="3883450"/>
            <a:ext cx="94816" cy="110773"/>
            <a:chOff x="6858016" y="2928934"/>
            <a:chExt cx="214314" cy="214314"/>
          </a:xfrm>
        </p:grpSpPr>
        <p:sp>
          <p:nvSpPr>
            <p:cNvPr id="232" name="타원 231">
              <a:extLst>
                <a:ext uri="{FF2B5EF4-FFF2-40B4-BE49-F238E27FC236}">
                  <a16:creationId xmlns:a16="http://schemas.microsoft.com/office/drawing/2014/main" id="{424377C7-B4F0-1F42-3605-22FC32D7F42A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233" name="직선 화살표 연결선 232">
              <a:extLst>
                <a:ext uri="{FF2B5EF4-FFF2-40B4-BE49-F238E27FC236}">
                  <a16:creationId xmlns:a16="http://schemas.microsoft.com/office/drawing/2014/main" id="{5DC20026-AA1F-9AB1-C028-48D1FE39BA82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그룹 219">
            <a:extLst>
              <a:ext uri="{FF2B5EF4-FFF2-40B4-BE49-F238E27FC236}">
                <a16:creationId xmlns:a16="http://schemas.microsoft.com/office/drawing/2014/main" id="{2F5A48BC-948F-2ED3-7636-909CE18FA05C}"/>
              </a:ext>
            </a:extLst>
          </p:cNvPr>
          <p:cNvGrpSpPr/>
          <p:nvPr/>
        </p:nvGrpSpPr>
        <p:grpSpPr>
          <a:xfrm>
            <a:off x="8478058" y="3925194"/>
            <a:ext cx="927166" cy="392669"/>
            <a:chOff x="5776340" y="4210688"/>
            <a:chExt cx="2429780" cy="919258"/>
          </a:xfrm>
        </p:grpSpPr>
        <p:grpSp>
          <p:nvGrpSpPr>
            <p:cNvPr id="222" name="그룹 262">
              <a:extLst>
                <a:ext uri="{FF2B5EF4-FFF2-40B4-BE49-F238E27FC236}">
                  <a16:creationId xmlns:a16="http://schemas.microsoft.com/office/drawing/2014/main" id="{F294BFF3-FADE-E63F-26E7-36F7BB93E8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76340" y="4283127"/>
              <a:ext cx="2429780" cy="846819"/>
              <a:chOff x="6852138" y="1410374"/>
              <a:chExt cx="1720833" cy="590566"/>
            </a:xfrm>
          </p:grpSpPr>
          <p:pic>
            <p:nvPicPr>
              <p:cNvPr id="226" name="Picture 2">
                <a:extLst>
                  <a:ext uri="{FF2B5EF4-FFF2-40B4-BE49-F238E27FC236}">
                    <a16:creationId xmlns:a16="http://schemas.microsoft.com/office/drawing/2014/main" id="{048F726D-4F75-30A8-7680-3BF8D45254E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744219" y="1733536"/>
                <a:ext cx="288004" cy="243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7" name="Picture 9" descr="방화">
                <a:extLst>
                  <a:ext uri="{FF2B5EF4-FFF2-40B4-BE49-F238E27FC236}">
                    <a16:creationId xmlns:a16="http://schemas.microsoft.com/office/drawing/2014/main" id="{F7F9DC54-ECFF-4E0F-85EB-8527A90E8AA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 flipH="1">
                <a:off x="8250228" y="1714938"/>
                <a:ext cx="274967" cy="2860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8" name="Picture 3" descr="C:\Documents and Settings\권강일\Local Settings\Temporary Internet Files\Content.IE5\SRMK91FP\MC900388754[1].wmf">
                <a:extLst>
                  <a:ext uri="{FF2B5EF4-FFF2-40B4-BE49-F238E27FC236}">
                    <a16:creationId xmlns:a16="http://schemas.microsoft.com/office/drawing/2014/main" id="{8ADDD8C8-4062-402C-F662-32266D9526B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8222201" y="1410374"/>
                <a:ext cx="350770" cy="285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229" name="꺾인 연결선 268">
                <a:extLst>
                  <a:ext uri="{FF2B5EF4-FFF2-40B4-BE49-F238E27FC236}">
                    <a16:creationId xmlns:a16="http://schemas.microsoft.com/office/drawing/2014/main" id="{B6BBB072-D4B4-176D-FBBF-7D87844A503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467440" y="1553266"/>
                <a:ext cx="276779" cy="75249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30" name="꺾인 연결선 269">
                <a:extLst>
                  <a:ext uri="{FF2B5EF4-FFF2-40B4-BE49-F238E27FC236}">
                    <a16:creationId xmlns:a16="http://schemas.microsoft.com/office/drawing/2014/main" id="{24464109-D0DA-503F-1193-D6AAB564619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517584" y="1689642"/>
                <a:ext cx="226635" cy="183983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pic>
            <p:nvPicPr>
              <p:cNvPr id="231" name="Picture 2">
                <a:extLst>
                  <a:ext uri="{FF2B5EF4-FFF2-40B4-BE49-F238E27FC236}">
                    <a16:creationId xmlns:a16="http://schemas.microsoft.com/office/drawing/2014/main" id="{5D309526-B6DA-96A1-C8E2-B769EADCBEB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6852138" y="1542804"/>
                <a:ext cx="674077" cy="223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223" name="직선 연결선 222">
              <a:extLst>
                <a:ext uri="{FF2B5EF4-FFF2-40B4-BE49-F238E27FC236}">
                  <a16:creationId xmlns:a16="http://schemas.microsoft.com/office/drawing/2014/main" id="{801F27F6-AB6F-49AD-CD39-AB7F4669E7BE}"/>
                </a:ext>
              </a:extLst>
            </p:cNvPr>
            <p:cNvCxnSpPr>
              <a:cxnSpLocks/>
            </p:cNvCxnSpPr>
            <p:nvPr/>
          </p:nvCxnSpPr>
          <p:spPr>
            <a:xfrm>
              <a:off x="7397717" y="4947387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4" name="그림 223">
              <a:extLst>
                <a:ext uri="{FF2B5EF4-FFF2-40B4-BE49-F238E27FC236}">
                  <a16:creationId xmlns:a16="http://schemas.microsoft.com/office/drawing/2014/main" id="{CEAD5E0B-79D5-650E-1349-6FCE91A89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 flipH="1">
              <a:off x="7035940" y="4210688"/>
              <a:ext cx="406657" cy="397590"/>
            </a:xfrm>
            <a:prstGeom prst="rect">
              <a:avLst/>
            </a:prstGeom>
          </p:spPr>
        </p:pic>
        <p:cxnSp>
          <p:nvCxnSpPr>
            <p:cNvPr id="225" name="직선 연결선 224">
              <a:extLst>
                <a:ext uri="{FF2B5EF4-FFF2-40B4-BE49-F238E27FC236}">
                  <a16:creationId xmlns:a16="http://schemas.microsoft.com/office/drawing/2014/main" id="{CE3167D9-A108-8C74-F8BA-EE02E8383D06}"/>
                </a:ext>
              </a:extLst>
            </p:cNvPr>
            <p:cNvCxnSpPr>
              <a:cxnSpLocks/>
            </p:cNvCxnSpPr>
            <p:nvPr/>
          </p:nvCxnSpPr>
          <p:spPr>
            <a:xfrm>
              <a:off x="7283819" y="4488021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1" name="직사각형 220">
            <a:extLst>
              <a:ext uri="{FF2B5EF4-FFF2-40B4-BE49-F238E27FC236}">
                <a16:creationId xmlns:a16="http://schemas.microsoft.com/office/drawing/2014/main" id="{7B09660A-D695-359C-FF54-6EB7A52CD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1913" y="5513564"/>
            <a:ext cx="410338" cy="21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800" dirty="0">
                <a:latin typeface="+mj-ea"/>
                <a:ea typeface="+mj-ea"/>
                <a:cs typeface="나눔바른고딕"/>
              </a:rPr>
              <a:t>RT</a:t>
            </a:r>
            <a:endParaRPr lang="ko-KR" altLang="en-US" sz="800" dirty="0">
              <a:latin typeface="+mj-ea"/>
              <a:ea typeface="+mj-ea"/>
              <a:cs typeface="나눔바른고딕"/>
            </a:endParaRPr>
          </a:p>
        </p:txBody>
      </p:sp>
      <p:pic>
        <p:nvPicPr>
          <p:cNvPr id="79" name="Picture 35">
            <a:extLst>
              <a:ext uri="{FF2B5EF4-FFF2-40B4-BE49-F238E27FC236}">
                <a16:creationId xmlns:a16="http://schemas.microsoft.com/office/drawing/2014/main" id="{49778843-BF1F-406D-0D7A-CF928A44F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210714" y="2107370"/>
            <a:ext cx="856400" cy="432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grpSp>
        <p:nvGrpSpPr>
          <p:cNvPr id="266" name="그룹 265">
            <a:extLst>
              <a:ext uri="{FF2B5EF4-FFF2-40B4-BE49-F238E27FC236}">
                <a16:creationId xmlns:a16="http://schemas.microsoft.com/office/drawing/2014/main" id="{00DE5E6D-A058-EC9D-2B87-E4DD622476C1}"/>
              </a:ext>
            </a:extLst>
          </p:cNvPr>
          <p:cNvGrpSpPr/>
          <p:nvPr/>
        </p:nvGrpSpPr>
        <p:grpSpPr>
          <a:xfrm>
            <a:off x="801224" y="3599439"/>
            <a:ext cx="2058188" cy="916847"/>
            <a:chOff x="608067" y="3320739"/>
            <a:chExt cx="2249881" cy="1043008"/>
          </a:xfrm>
        </p:grpSpPr>
        <p:pic>
          <p:nvPicPr>
            <p:cNvPr id="32" name="그림 31">
              <a:extLst>
                <a:ext uri="{FF2B5EF4-FFF2-40B4-BE49-F238E27FC236}">
                  <a16:creationId xmlns:a16="http://schemas.microsoft.com/office/drawing/2014/main" id="{FFB815E2-C62E-713E-D30A-AE24DCFB93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32" t="5509" r="7874" b="19232"/>
            <a:stretch/>
          </p:blipFill>
          <p:spPr>
            <a:xfrm>
              <a:off x="737691" y="3822435"/>
              <a:ext cx="347008" cy="309663"/>
            </a:xfrm>
            <a:prstGeom prst="rect">
              <a:avLst/>
            </a:prstGeom>
          </p:spPr>
        </p:pic>
        <p:grpSp>
          <p:nvGrpSpPr>
            <p:cNvPr id="247" name="그룹 246">
              <a:extLst>
                <a:ext uri="{FF2B5EF4-FFF2-40B4-BE49-F238E27FC236}">
                  <a16:creationId xmlns:a16="http://schemas.microsoft.com/office/drawing/2014/main" id="{517BDFD0-CE5A-641B-1703-A3EB6C38156B}"/>
                </a:ext>
              </a:extLst>
            </p:cNvPr>
            <p:cNvGrpSpPr/>
            <p:nvPr/>
          </p:nvGrpSpPr>
          <p:grpSpPr>
            <a:xfrm>
              <a:off x="608067" y="3320739"/>
              <a:ext cx="2249881" cy="1043008"/>
              <a:chOff x="633636" y="3339325"/>
              <a:chExt cx="2249881" cy="1043008"/>
            </a:xfrm>
          </p:grpSpPr>
          <p:grpSp>
            <p:nvGrpSpPr>
              <p:cNvPr id="89" name="그룹 88">
                <a:extLst>
                  <a:ext uri="{FF2B5EF4-FFF2-40B4-BE49-F238E27FC236}">
                    <a16:creationId xmlns:a16="http://schemas.microsoft.com/office/drawing/2014/main" id="{09A9B673-97AF-5B22-AA55-17F353DBCED4}"/>
                  </a:ext>
                </a:extLst>
              </p:cNvPr>
              <p:cNvGrpSpPr/>
              <p:nvPr/>
            </p:nvGrpSpPr>
            <p:grpSpPr>
              <a:xfrm>
                <a:off x="633636" y="3339325"/>
                <a:ext cx="2249881" cy="1043008"/>
                <a:chOff x="657217" y="4892738"/>
                <a:chExt cx="2526506" cy="1096406"/>
              </a:xfrm>
            </p:grpSpPr>
            <p:grpSp>
              <p:nvGrpSpPr>
                <p:cNvPr id="109" name="그룹 108">
                  <a:extLst>
                    <a:ext uri="{FF2B5EF4-FFF2-40B4-BE49-F238E27FC236}">
                      <a16:creationId xmlns:a16="http://schemas.microsoft.com/office/drawing/2014/main" id="{1F4FF70E-975C-CDAC-F5C3-C87730B37F9F}"/>
                    </a:ext>
                  </a:extLst>
                </p:cNvPr>
                <p:cNvGrpSpPr/>
                <p:nvPr/>
              </p:nvGrpSpPr>
              <p:grpSpPr>
                <a:xfrm>
                  <a:off x="657217" y="4908929"/>
                  <a:ext cx="2237839" cy="1080215"/>
                  <a:chOff x="840533" y="1117351"/>
                  <a:chExt cx="2237839" cy="1080215"/>
                </a:xfrm>
              </p:grpSpPr>
              <p:sp>
                <p:nvSpPr>
                  <p:cNvPr id="112" name="Line 313">
                    <a:extLst>
                      <a:ext uri="{FF2B5EF4-FFF2-40B4-BE49-F238E27FC236}">
                        <a16:creationId xmlns:a16="http://schemas.microsoft.com/office/drawing/2014/main" id="{0E0BABA0-7FF9-BA65-82D8-E92E7557925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680655" y="1486231"/>
                    <a:ext cx="0" cy="138045"/>
                  </a:xfrm>
                  <a:prstGeom prst="line">
                    <a:avLst/>
                  </a:prstGeom>
                  <a:noFill/>
                  <a:ln w="12700">
                    <a:solidFill>
                      <a:srgbClr val="FF66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sz="2222" dirty="0"/>
                  </a:p>
                </p:txBody>
              </p:sp>
              <p:sp>
                <p:nvSpPr>
                  <p:cNvPr id="114" name="Text Box 319">
                    <a:extLst>
                      <a:ext uri="{FF2B5EF4-FFF2-40B4-BE49-F238E27FC236}">
                        <a16:creationId xmlns:a16="http://schemas.microsoft.com/office/drawing/2014/main" id="{8EA6BC8C-3DFB-849B-3F77-BF89A04648E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16175" y="1117351"/>
                    <a:ext cx="624993" cy="2338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</a:rPr>
                      <a:t>INT</a:t>
                    </a:r>
                    <a:r>
                      <a:rPr lang="ko-KR" altLang="en-US" sz="800" dirty="0">
                        <a:latin typeface="+mn-ea"/>
                      </a:rPr>
                      <a:t> </a:t>
                    </a:r>
                    <a:r>
                      <a:rPr lang="en-US" altLang="ko-KR" sz="800" dirty="0">
                        <a:latin typeface="+mn-ea"/>
                      </a:rPr>
                      <a:t>SW</a:t>
                    </a:r>
                    <a:endParaRPr lang="ko-KR" altLang="en-US" sz="800" dirty="0">
                      <a:latin typeface="+mn-ea"/>
                    </a:endParaRPr>
                  </a:p>
                </p:txBody>
              </p:sp>
              <p:sp>
                <p:nvSpPr>
                  <p:cNvPr id="115" name="Text Box 321">
                    <a:extLst>
                      <a:ext uri="{FF2B5EF4-FFF2-40B4-BE49-F238E27FC236}">
                        <a16:creationId xmlns:a16="http://schemas.microsoft.com/office/drawing/2014/main" id="{51FB8A5D-E0F5-54F9-9F8F-775671618F3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40533" y="1963979"/>
                    <a:ext cx="680796" cy="22647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</a:rPr>
                      <a:t>VMS</a:t>
                    </a:r>
                    <a:r>
                      <a:rPr lang="ko-KR" altLang="en-US" sz="800" dirty="0">
                        <a:latin typeface="+mn-ea"/>
                      </a:rPr>
                      <a:t>서버</a:t>
                    </a:r>
                  </a:p>
                </p:txBody>
              </p:sp>
              <p:sp>
                <p:nvSpPr>
                  <p:cNvPr id="116" name="Line 310">
                    <a:extLst>
                      <a:ext uri="{FF2B5EF4-FFF2-40B4-BE49-F238E27FC236}">
                        <a16:creationId xmlns:a16="http://schemas.microsoft.com/office/drawing/2014/main" id="{CE147387-61A1-F969-324F-2AA3FB8B601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65154" y="1476968"/>
                    <a:ext cx="1913218" cy="2"/>
                  </a:xfrm>
                  <a:prstGeom prst="line">
                    <a:avLst/>
                  </a:prstGeom>
                  <a:noFill/>
                  <a:ln w="12700">
                    <a:solidFill>
                      <a:srgbClr val="FF66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sz="2222" dirty="0"/>
                  </a:p>
                </p:txBody>
              </p:sp>
              <p:grpSp>
                <p:nvGrpSpPr>
                  <p:cNvPr id="118" name="그룹 117">
                    <a:extLst>
                      <a:ext uri="{FF2B5EF4-FFF2-40B4-BE49-F238E27FC236}">
                        <a16:creationId xmlns:a16="http://schemas.microsoft.com/office/drawing/2014/main" id="{47D3DC57-94AF-7FDF-3EF2-B7F1648F8E69}"/>
                      </a:ext>
                    </a:extLst>
                  </p:cNvPr>
                  <p:cNvGrpSpPr/>
                  <p:nvPr/>
                </p:nvGrpSpPr>
                <p:grpSpPr>
                  <a:xfrm>
                    <a:off x="1938909" y="1332763"/>
                    <a:ext cx="328896" cy="290444"/>
                    <a:chOff x="4657720" y="1841487"/>
                    <a:chExt cx="714379" cy="357191"/>
                  </a:xfrm>
                </p:grpSpPr>
                <p:pic>
                  <p:nvPicPr>
                    <p:cNvPr id="124" name="Picture 10">
                      <a:extLst>
                        <a:ext uri="{FF2B5EF4-FFF2-40B4-BE49-F238E27FC236}">
                          <a16:creationId xmlns:a16="http://schemas.microsoft.com/office/drawing/2014/main" id="{E45FFD4A-8D3F-13E3-9FF6-16480599DF6C}"/>
                        </a:ext>
                      </a:extLst>
                    </p:cNvPr>
                    <p:cNvPicPr>
                      <a:picLocks noChangeArrowheads="1"/>
                    </p:cNvPicPr>
                    <p:nvPr/>
                  </p:nvPicPr>
                  <p:blipFill>
                    <a:blip r:embed="rId3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4657720" y="1841487"/>
                      <a:ext cx="714379" cy="35719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125" name="Picture 13">
                      <a:extLst>
                        <a:ext uri="{FF2B5EF4-FFF2-40B4-BE49-F238E27FC236}">
                          <a16:creationId xmlns:a16="http://schemas.microsoft.com/office/drawing/2014/main" id="{C93BAA06-B2EF-B5B9-255C-43CD5785AA0A}"/>
                        </a:ext>
                      </a:extLst>
                    </p:cNvPr>
                    <p:cNvPicPr>
                      <a:picLocks noChangeArrowheads="1"/>
                    </p:cNvPicPr>
                    <p:nvPr/>
                  </p:nvPicPr>
                  <p:blipFill>
                    <a:blip r:embed="rId4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4729158" y="1984363"/>
                      <a:ext cx="428628" cy="1428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sp>
                <p:nvSpPr>
                  <p:cNvPr id="120" name="Text Box 316">
                    <a:extLst>
                      <a:ext uri="{FF2B5EF4-FFF2-40B4-BE49-F238E27FC236}">
                        <a16:creationId xmlns:a16="http://schemas.microsoft.com/office/drawing/2014/main" id="{992AA04C-1ABF-84B6-D099-1529C82DDF2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51778" y="1962317"/>
                    <a:ext cx="926517" cy="23524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</a:rPr>
                      <a:t>Storge</a:t>
                    </a:r>
                    <a:r>
                      <a:rPr lang="ko-KR" altLang="en-US" sz="800" dirty="0">
                        <a:latin typeface="+mn-ea"/>
                      </a:rPr>
                      <a:t>서버</a:t>
                    </a:r>
                  </a:p>
                </p:txBody>
              </p:sp>
            </p:grpSp>
            <p:sp>
              <p:nvSpPr>
                <p:cNvPr id="110" name="직사각형 109">
                  <a:extLst>
                    <a:ext uri="{FF2B5EF4-FFF2-40B4-BE49-F238E27FC236}">
                      <a16:creationId xmlns:a16="http://schemas.microsoft.com/office/drawing/2014/main" id="{BD92615C-3882-2092-7F9C-5ABDE8D6F2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15783" y="4892738"/>
                  <a:ext cx="1067940" cy="2426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dirty="0">
                      <a:latin typeface="+mj-ea"/>
                      <a:ea typeface="+mj-ea"/>
                      <a:cs typeface="나눔바른고딕"/>
                    </a:rPr>
                    <a:t>Switch</a:t>
                  </a:r>
                </a:p>
              </p:txBody>
            </p:sp>
            <p:sp>
              <p:nvSpPr>
                <p:cNvPr id="111" name="정육면체 110">
                  <a:extLst>
                    <a:ext uri="{FF2B5EF4-FFF2-40B4-BE49-F238E27FC236}">
                      <a16:creationId xmlns:a16="http://schemas.microsoft.com/office/drawing/2014/main" id="{B35DDBC0-68F8-035F-F33D-BC24E6076463}"/>
                    </a:ext>
                  </a:extLst>
                </p:cNvPr>
                <p:cNvSpPr/>
                <p:nvPr/>
              </p:nvSpPr>
              <p:spPr bwMode="auto">
                <a:xfrm>
                  <a:off x="2289727" y="5112103"/>
                  <a:ext cx="619041" cy="271789"/>
                </a:xfrm>
                <a:prstGeom prst="cube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anchor="ctr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1000" dirty="0">
                      <a:solidFill>
                        <a:schemeClr val="bg1"/>
                      </a:solidFill>
                      <a:ea typeface="굴림" pitchFamily="50" charset="-127"/>
                    </a:rPr>
                    <a:t>L2</a:t>
                  </a:r>
                </a:p>
              </p:txBody>
            </p:sp>
          </p:grpSp>
          <p:pic>
            <p:nvPicPr>
              <p:cNvPr id="34" name="그림 33">
                <a:extLst>
                  <a:ext uri="{FF2B5EF4-FFF2-40B4-BE49-F238E27FC236}">
                    <a16:creationId xmlns:a16="http://schemas.microsoft.com/office/drawing/2014/main" id="{64CE05F9-12F8-C8D8-8927-DB0BD0AFD0D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00" r="17467" b="13562"/>
              <a:stretch/>
            </p:blipFill>
            <p:spPr>
              <a:xfrm>
                <a:off x="1251839" y="3825682"/>
                <a:ext cx="259871" cy="347250"/>
              </a:xfrm>
              <a:prstGeom prst="rect">
                <a:avLst/>
              </a:prstGeom>
            </p:spPr>
          </p:pic>
        </p:grpSp>
        <p:sp>
          <p:nvSpPr>
            <p:cNvPr id="265" name="Line 313">
              <a:extLst>
                <a:ext uri="{FF2B5EF4-FFF2-40B4-BE49-F238E27FC236}">
                  <a16:creationId xmlns:a16="http://schemas.microsoft.com/office/drawing/2014/main" id="{C4F39E2F-5CA7-15C0-5536-3455357F47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97146" y="3687054"/>
              <a:ext cx="0" cy="131322"/>
            </a:xfrm>
            <a:prstGeom prst="line">
              <a:avLst/>
            </a:prstGeom>
            <a:noFill/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 dirty="0"/>
            </a:p>
          </p:txBody>
        </p:sp>
      </p:grpSp>
      <p:grpSp>
        <p:nvGrpSpPr>
          <p:cNvPr id="267" name="그룹 266">
            <a:extLst>
              <a:ext uri="{FF2B5EF4-FFF2-40B4-BE49-F238E27FC236}">
                <a16:creationId xmlns:a16="http://schemas.microsoft.com/office/drawing/2014/main" id="{3E66B62F-0132-F3E8-7F3C-FC5ECF568B70}"/>
              </a:ext>
            </a:extLst>
          </p:cNvPr>
          <p:cNvGrpSpPr/>
          <p:nvPr/>
        </p:nvGrpSpPr>
        <p:grpSpPr>
          <a:xfrm>
            <a:off x="782993" y="5313098"/>
            <a:ext cx="2102354" cy="989278"/>
            <a:chOff x="608067" y="3336144"/>
            <a:chExt cx="2219337" cy="1027606"/>
          </a:xfrm>
        </p:grpSpPr>
        <p:pic>
          <p:nvPicPr>
            <p:cNvPr id="268" name="그림 267">
              <a:extLst>
                <a:ext uri="{FF2B5EF4-FFF2-40B4-BE49-F238E27FC236}">
                  <a16:creationId xmlns:a16="http://schemas.microsoft.com/office/drawing/2014/main" id="{6C9D41A4-E384-442A-D6DD-E951EE5003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32" t="5509" r="7874" b="19232"/>
            <a:stretch/>
          </p:blipFill>
          <p:spPr>
            <a:xfrm>
              <a:off x="737691" y="3822435"/>
              <a:ext cx="347008" cy="309663"/>
            </a:xfrm>
            <a:prstGeom prst="rect">
              <a:avLst/>
            </a:prstGeom>
          </p:spPr>
        </p:pic>
        <p:grpSp>
          <p:nvGrpSpPr>
            <p:cNvPr id="269" name="그룹 268">
              <a:extLst>
                <a:ext uri="{FF2B5EF4-FFF2-40B4-BE49-F238E27FC236}">
                  <a16:creationId xmlns:a16="http://schemas.microsoft.com/office/drawing/2014/main" id="{B4D59555-AB0D-C402-7834-35F0DAC4E94A}"/>
                </a:ext>
              </a:extLst>
            </p:cNvPr>
            <p:cNvGrpSpPr/>
            <p:nvPr/>
          </p:nvGrpSpPr>
          <p:grpSpPr>
            <a:xfrm>
              <a:off x="608067" y="3336144"/>
              <a:ext cx="2219337" cy="1027606"/>
              <a:chOff x="633636" y="3354730"/>
              <a:chExt cx="2219337" cy="1027606"/>
            </a:xfrm>
          </p:grpSpPr>
          <p:grpSp>
            <p:nvGrpSpPr>
              <p:cNvPr id="272" name="그룹 271">
                <a:extLst>
                  <a:ext uri="{FF2B5EF4-FFF2-40B4-BE49-F238E27FC236}">
                    <a16:creationId xmlns:a16="http://schemas.microsoft.com/office/drawing/2014/main" id="{7E9C342A-FF03-F941-5F4C-E9C9ED360377}"/>
                  </a:ext>
                </a:extLst>
              </p:cNvPr>
              <p:cNvGrpSpPr/>
              <p:nvPr/>
            </p:nvGrpSpPr>
            <p:grpSpPr>
              <a:xfrm>
                <a:off x="633636" y="3354730"/>
                <a:ext cx="2219337" cy="1027606"/>
                <a:chOff x="657217" y="4908929"/>
                <a:chExt cx="2492207" cy="1080215"/>
              </a:xfrm>
            </p:grpSpPr>
            <p:grpSp>
              <p:nvGrpSpPr>
                <p:cNvPr id="274" name="그룹 273">
                  <a:extLst>
                    <a:ext uri="{FF2B5EF4-FFF2-40B4-BE49-F238E27FC236}">
                      <a16:creationId xmlns:a16="http://schemas.microsoft.com/office/drawing/2014/main" id="{7D53B33D-C856-ECB9-630A-BDCFB9AFB54A}"/>
                    </a:ext>
                  </a:extLst>
                </p:cNvPr>
                <p:cNvGrpSpPr/>
                <p:nvPr/>
              </p:nvGrpSpPr>
              <p:grpSpPr>
                <a:xfrm>
                  <a:off x="657217" y="4908929"/>
                  <a:ext cx="2237839" cy="1080215"/>
                  <a:chOff x="840533" y="1117351"/>
                  <a:chExt cx="2237839" cy="1080215"/>
                </a:xfrm>
              </p:grpSpPr>
              <p:sp>
                <p:nvSpPr>
                  <p:cNvPr id="277" name="Line 313">
                    <a:extLst>
                      <a:ext uri="{FF2B5EF4-FFF2-40B4-BE49-F238E27FC236}">
                        <a16:creationId xmlns:a16="http://schemas.microsoft.com/office/drawing/2014/main" id="{40C6C547-E513-F69D-5C91-344BA1B3B7A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680655" y="1486231"/>
                    <a:ext cx="0" cy="138045"/>
                  </a:xfrm>
                  <a:prstGeom prst="line">
                    <a:avLst/>
                  </a:prstGeom>
                  <a:noFill/>
                  <a:ln w="12700">
                    <a:solidFill>
                      <a:srgbClr val="FF66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sz="2222" dirty="0"/>
                  </a:p>
                </p:txBody>
              </p:sp>
              <p:sp>
                <p:nvSpPr>
                  <p:cNvPr id="278" name="Text Box 319">
                    <a:extLst>
                      <a:ext uri="{FF2B5EF4-FFF2-40B4-BE49-F238E27FC236}">
                        <a16:creationId xmlns:a16="http://schemas.microsoft.com/office/drawing/2014/main" id="{AF4E1171-18B7-67DD-1F10-AD4355C41D8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16175" y="1117351"/>
                    <a:ext cx="624993" cy="2338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</a:rPr>
                      <a:t>INT</a:t>
                    </a:r>
                    <a:r>
                      <a:rPr lang="ko-KR" altLang="en-US" sz="800" dirty="0">
                        <a:latin typeface="+mn-ea"/>
                      </a:rPr>
                      <a:t> </a:t>
                    </a:r>
                    <a:r>
                      <a:rPr lang="en-US" altLang="ko-KR" sz="800" dirty="0">
                        <a:latin typeface="+mn-ea"/>
                      </a:rPr>
                      <a:t>SW</a:t>
                    </a:r>
                    <a:endParaRPr lang="ko-KR" altLang="en-US" sz="800" dirty="0">
                      <a:latin typeface="+mn-ea"/>
                    </a:endParaRPr>
                  </a:p>
                </p:txBody>
              </p:sp>
              <p:sp>
                <p:nvSpPr>
                  <p:cNvPr id="279" name="Text Box 321">
                    <a:extLst>
                      <a:ext uri="{FF2B5EF4-FFF2-40B4-BE49-F238E27FC236}">
                        <a16:creationId xmlns:a16="http://schemas.microsoft.com/office/drawing/2014/main" id="{14D85FC9-BE2E-1F85-E2C8-C406D9A584D1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40533" y="1963979"/>
                    <a:ext cx="680796" cy="22647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</a:rPr>
                      <a:t>VMS</a:t>
                    </a:r>
                    <a:r>
                      <a:rPr lang="ko-KR" altLang="en-US" sz="800" dirty="0">
                        <a:latin typeface="+mn-ea"/>
                      </a:rPr>
                      <a:t>서버</a:t>
                    </a:r>
                  </a:p>
                </p:txBody>
              </p:sp>
              <p:sp>
                <p:nvSpPr>
                  <p:cNvPr id="280" name="Line 310">
                    <a:extLst>
                      <a:ext uri="{FF2B5EF4-FFF2-40B4-BE49-F238E27FC236}">
                        <a16:creationId xmlns:a16="http://schemas.microsoft.com/office/drawing/2014/main" id="{0482B4C7-4607-65CB-9F06-49B6C702345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65154" y="1476968"/>
                    <a:ext cx="1913218" cy="2"/>
                  </a:xfrm>
                  <a:prstGeom prst="line">
                    <a:avLst/>
                  </a:prstGeom>
                  <a:noFill/>
                  <a:ln w="12700">
                    <a:solidFill>
                      <a:srgbClr val="FF66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 sz="2222" dirty="0"/>
                  </a:p>
                </p:txBody>
              </p:sp>
              <p:grpSp>
                <p:nvGrpSpPr>
                  <p:cNvPr id="281" name="그룹 280">
                    <a:extLst>
                      <a:ext uri="{FF2B5EF4-FFF2-40B4-BE49-F238E27FC236}">
                        <a16:creationId xmlns:a16="http://schemas.microsoft.com/office/drawing/2014/main" id="{E0C84431-84FE-1163-013E-3F4B5F9075D3}"/>
                      </a:ext>
                    </a:extLst>
                  </p:cNvPr>
                  <p:cNvGrpSpPr/>
                  <p:nvPr/>
                </p:nvGrpSpPr>
                <p:grpSpPr>
                  <a:xfrm>
                    <a:off x="1938909" y="1332763"/>
                    <a:ext cx="328896" cy="290444"/>
                    <a:chOff x="4657720" y="1841487"/>
                    <a:chExt cx="714379" cy="357191"/>
                  </a:xfrm>
                </p:grpSpPr>
                <p:pic>
                  <p:nvPicPr>
                    <p:cNvPr id="283" name="Picture 10">
                      <a:extLst>
                        <a:ext uri="{FF2B5EF4-FFF2-40B4-BE49-F238E27FC236}">
                          <a16:creationId xmlns:a16="http://schemas.microsoft.com/office/drawing/2014/main" id="{3DF73977-23B0-2477-0B00-11FDD8B9308A}"/>
                        </a:ext>
                      </a:extLst>
                    </p:cNvPr>
                    <p:cNvPicPr>
                      <a:picLocks noChangeArrowheads="1"/>
                    </p:cNvPicPr>
                    <p:nvPr/>
                  </p:nvPicPr>
                  <p:blipFill>
                    <a:blip r:embed="rId3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4657720" y="1841487"/>
                      <a:ext cx="714379" cy="35719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pic>
                  <p:nvPicPr>
                    <p:cNvPr id="284" name="Picture 13">
                      <a:extLst>
                        <a:ext uri="{FF2B5EF4-FFF2-40B4-BE49-F238E27FC236}">
                          <a16:creationId xmlns:a16="http://schemas.microsoft.com/office/drawing/2014/main" id="{133EE68E-3D40-8A6F-D12C-8F73C2B4FF5A}"/>
                        </a:ext>
                      </a:extLst>
                    </p:cNvPr>
                    <p:cNvPicPr>
                      <a:picLocks noChangeArrowheads="1"/>
                    </p:cNvPicPr>
                    <p:nvPr/>
                  </p:nvPicPr>
                  <p:blipFill>
                    <a:blip r:embed="rId4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4729158" y="1984363"/>
                      <a:ext cx="428628" cy="14287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</p:grpSp>
              <p:sp>
                <p:nvSpPr>
                  <p:cNvPr id="282" name="Text Box 316">
                    <a:extLst>
                      <a:ext uri="{FF2B5EF4-FFF2-40B4-BE49-F238E27FC236}">
                        <a16:creationId xmlns:a16="http://schemas.microsoft.com/office/drawing/2014/main" id="{71BF4065-5D33-F384-8E0A-517CF6DB8361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51778" y="1962317"/>
                    <a:ext cx="926517" cy="23524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ko-KR" sz="800" dirty="0">
                        <a:latin typeface="+mn-ea"/>
                      </a:rPr>
                      <a:t>Storge</a:t>
                    </a:r>
                    <a:r>
                      <a:rPr lang="ko-KR" altLang="en-US" sz="800" dirty="0">
                        <a:latin typeface="+mn-ea"/>
                      </a:rPr>
                      <a:t>서버</a:t>
                    </a:r>
                  </a:p>
                </p:txBody>
              </p:sp>
            </p:grpSp>
            <p:sp>
              <p:nvSpPr>
                <p:cNvPr id="275" name="직사각형 274">
                  <a:extLst>
                    <a:ext uri="{FF2B5EF4-FFF2-40B4-BE49-F238E27FC236}">
                      <a16:creationId xmlns:a16="http://schemas.microsoft.com/office/drawing/2014/main" id="{72AF4FA1-5D0D-832B-27CC-46ABDB4A73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81483" y="4963033"/>
                  <a:ext cx="1067941" cy="24264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/>
                  <a:r>
                    <a:rPr lang="en-US" altLang="ko-KR" sz="900" dirty="0">
                      <a:latin typeface="+mj-ea"/>
                      <a:ea typeface="+mj-ea"/>
                      <a:cs typeface="나눔바른고딕"/>
                    </a:rPr>
                    <a:t>Switch</a:t>
                  </a:r>
                </a:p>
              </p:txBody>
            </p:sp>
            <p:sp>
              <p:nvSpPr>
                <p:cNvPr id="276" name="정육면체 275">
                  <a:extLst>
                    <a:ext uri="{FF2B5EF4-FFF2-40B4-BE49-F238E27FC236}">
                      <a16:creationId xmlns:a16="http://schemas.microsoft.com/office/drawing/2014/main" id="{6332B9BD-29BD-07FF-8EA6-530875FA2F4F}"/>
                    </a:ext>
                  </a:extLst>
                </p:cNvPr>
                <p:cNvSpPr/>
                <p:nvPr/>
              </p:nvSpPr>
              <p:spPr bwMode="auto">
                <a:xfrm>
                  <a:off x="2277065" y="5210935"/>
                  <a:ext cx="619041" cy="271789"/>
                </a:xfrm>
                <a:prstGeom prst="cube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anchor="ctr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1000" dirty="0">
                      <a:solidFill>
                        <a:schemeClr val="bg1"/>
                      </a:solidFill>
                      <a:ea typeface="굴림" pitchFamily="50" charset="-127"/>
                    </a:rPr>
                    <a:t>L2</a:t>
                  </a:r>
                </a:p>
              </p:txBody>
            </p:sp>
          </p:grpSp>
          <p:pic>
            <p:nvPicPr>
              <p:cNvPr id="273" name="그림 272">
                <a:extLst>
                  <a:ext uri="{FF2B5EF4-FFF2-40B4-BE49-F238E27FC236}">
                    <a16:creationId xmlns:a16="http://schemas.microsoft.com/office/drawing/2014/main" id="{A8FABE17-6C0D-666C-59C5-AFA46D2772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00" r="17467" b="13562"/>
              <a:stretch/>
            </p:blipFill>
            <p:spPr>
              <a:xfrm>
                <a:off x="1251839" y="3825682"/>
                <a:ext cx="259871" cy="347250"/>
              </a:xfrm>
              <a:prstGeom prst="rect">
                <a:avLst/>
              </a:prstGeom>
            </p:spPr>
          </p:pic>
        </p:grpSp>
        <p:sp>
          <p:nvSpPr>
            <p:cNvPr id="270" name="Line 313">
              <a:extLst>
                <a:ext uri="{FF2B5EF4-FFF2-40B4-BE49-F238E27FC236}">
                  <a16:creationId xmlns:a16="http://schemas.microsoft.com/office/drawing/2014/main" id="{8833CEA3-7F04-6959-A390-A484F3601F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97146" y="3687054"/>
              <a:ext cx="0" cy="131322"/>
            </a:xfrm>
            <a:prstGeom prst="line">
              <a:avLst/>
            </a:prstGeom>
            <a:noFill/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 sz="2222" dirty="0"/>
            </a:p>
          </p:txBody>
        </p:sp>
      </p:grpSp>
      <p:sp>
        <p:nvSpPr>
          <p:cNvPr id="288" name="직사각형 287">
            <a:extLst>
              <a:ext uri="{FF2B5EF4-FFF2-40B4-BE49-F238E27FC236}">
                <a16:creationId xmlns:a16="http://schemas.microsoft.com/office/drawing/2014/main" id="{306E29EC-871D-F356-C04A-A230AD5BBA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3660" y="3750102"/>
            <a:ext cx="951011" cy="23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900" dirty="0">
                <a:latin typeface="+mn-ea"/>
                <a:cs typeface="나눔바른고딕"/>
              </a:rPr>
              <a:t>WTLAN-2420</a:t>
            </a:r>
            <a:endParaRPr lang="ko-KR" altLang="en-US" sz="900" dirty="0">
              <a:latin typeface="+mn-ea"/>
              <a:cs typeface="나눔바른고딕"/>
            </a:endParaRPr>
          </a:p>
        </p:txBody>
      </p:sp>
      <p:sp>
        <p:nvSpPr>
          <p:cNvPr id="289" name="직사각형 288">
            <a:extLst>
              <a:ext uri="{FF2B5EF4-FFF2-40B4-BE49-F238E27FC236}">
                <a16:creationId xmlns:a16="http://schemas.microsoft.com/office/drawing/2014/main" id="{A957D96B-6305-B23F-63AC-B4FAE37EB2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8384" y="2024698"/>
            <a:ext cx="877058" cy="21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800" dirty="0">
                <a:highlight>
                  <a:srgbClr val="FFFF00"/>
                </a:highlight>
                <a:latin typeface="+mj-ea"/>
                <a:ea typeface="+mj-ea"/>
                <a:cs typeface="나눔바른고딕"/>
              </a:rPr>
              <a:t>L3 SW</a:t>
            </a:r>
            <a:endParaRPr lang="ko-KR" altLang="en-US" sz="800" dirty="0">
              <a:highlight>
                <a:srgbClr val="FFFF00"/>
              </a:highlight>
              <a:latin typeface="+mj-ea"/>
              <a:ea typeface="+mj-ea"/>
              <a:cs typeface="나눔바른고딕"/>
            </a:endParaRPr>
          </a:p>
        </p:txBody>
      </p:sp>
      <p:cxnSp>
        <p:nvCxnSpPr>
          <p:cNvPr id="293" name="직선 연결선 292">
            <a:extLst>
              <a:ext uri="{FF2B5EF4-FFF2-40B4-BE49-F238E27FC236}">
                <a16:creationId xmlns:a16="http://schemas.microsoft.com/office/drawing/2014/main" id="{0CA088AB-6720-F02E-867C-C4E1E08E493A}"/>
              </a:ext>
            </a:extLst>
          </p:cNvPr>
          <p:cNvCxnSpPr>
            <a:cxnSpLocks/>
          </p:cNvCxnSpPr>
          <p:nvPr/>
        </p:nvCxnSpPr>
        <p:spPr>
          <a:xfrm>
            <a:off x="5453043" y="2438362"/>
            <a:ext cx="726150" cy="24674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직선 연결선 295">
            <a:extLst>
              <a:ext uri="{FF2B5EF4-FFF2-40B4-BE49-F238E27FC236}">
                <a16:creationId xmlns:a16="http://schemas.microsoft.com/office/drawing/2014/main" id="{9EA1B2C4-EC0E-693A-5DA1-35FC2D792E8D}"/>
              </a:ext>
            </a:extLst>
          </p:cNvPr>
          <p:cNvCxnSpPr>
            <a:cxnSpLocks/>
          </p:cNvCxnSpPr>
          <p:nvPr/>
        </p:nvCxnSpPr>
        <p:spPr>
          <a:xfrm>
            <a:off x="5035978" y="2438362"/>
            <a:ext cx="0" cy="14533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직사각형 298">
            <a:extLst>
              <a:ext uri="{FF2B5EF4-FFF2-40B4-BE49-F238E27FC236}">
                <a16:creationId xmlns:a16="http://schemas.microsoft.com/office/drawing/2014/main" id="{9AE7CDF1-FD8C-662D-DAE4-672D8FA3E4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584" y="4945598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200" dirty="0">
                <a:latin typeface="+mn-ea"/>
                <a:cs typeface="나눔바른고딕"/>
              </a:rPr>
              <a:t>읍</a:t>
            </a:r>
            <a:r>
              <a:rPr lang="en-US" altLang="ko-KR" sz="1200" dirty="0">
                <a:latin typeface="+mn-ea"/>
                <a:cs typeface="나눔바른고딕"/>
              </a:rPr>
              <a:t>,</a:t>
            </a:r>
            <a:r>
              <a:rPr lang="ko-KR" altLang="en-US" sz="1200" dirty="0">
                <a:latin typeface="+mn-ea"/>
                <a:cs typeface="나눔바른고딕"/>
              </a:rPr>
              <a:t>면 관제</a:t>
            </a:r>
          </a:p>
        </p:txBody>
      </p:sp>
      <p:sp>
        <p:nvSpPr>
          <p:cNvPr id="300" name="직사각형 299">
            <a:extLst>
              <a:ext uri="{FF2B5EF4-FFF2-40B4-BE49-F238E27FC236}">
                <a16:creationId xmlns:a16="http://schemas.microsoft.com/office/drawing/2014/main" id="{C953E480-D8BE-FDDF-7AE3-0597963EE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727" y="5062437"/>
            <a:ext cx="951011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900" dirty="0">
                <a:latin typeface="+mn-ea"/>
                <a:cs typeface="나눔바른고딕"/>
              </a:rPr>
              <a:t>WTLAN-2400</a:t>
            </a:r>
            <a:endParaRPr lang="ko-KR" altLang="en-US" sz="900" dirty="0">
              <a:latin typeface="+mn-ea"/>
              <a:cs typeface="나눔바른고딕"/>
            </a:endParaRPr>
          </a:p>
        </p:txBody>
      </p:sp>
      <p:sp>
        <p:nvSpPr>
          <p:cNvPr id="305" name="Line 310">
            <a:extLst>
              <a:ext uri="{FF2B5EF4-FFF2-40B4-BE49-F238E27FC236}">
                <a16:creationId xmlns:a16="http://schemas.microsoft.com/office/drawing/2014/main" id="{AA3A7313-6623-C781-1E5F-BA313A90092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04783" y="5766483"/>
            <a:ext cx="576609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2222" dirty="0"/>
          </a:p>
        </p:txBody>
      </p:sp>
      <p:sp>
        <p:nvSpPr>
          <p:cNvPr id="308" name="직사각형 307">
            <a:extLst>
              <a:ext uri="{FF2B5EF4-FFF2-40B4-BE49-F238E27FC236}">
                <a16:creationId xmlns:a16="http://schemas.microsoft.com/office/drawing/2014/main" id="{EB8A8696-2CE9-33D6-0050-AF317CE7E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1746" y="5930305"/>
            <a:ext cx="951011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900" dirty="0">
                <a:latin typeface="+mn-ea"/>
                <a:cs typeface="나눔바른고딕"/>
              </a:rPr>
              <a:t>WTLAN-96G</a:t>
            </a:r>
            <a:endParaRPr lang="ko-KR" altLang="en-US" sz="900" dirty="0">
              <a:latin typeface="+mn-ea"/>
              <a:cs typeface="나눔바른고딕"/>
            </a:endParaRPr>
          </a:p>
        </p:txBody>
      </p:sp>
      <p:pic>
        <p:nvPicPr>
          <p:cNvPr id="45" name="Picture 2" descr="C:\Documents and Settings\권강일\바탕 화면\바탕화면정리\홈페이지\장비 사진(찰영)\WTLAN---2400-500.png">
            <a:extLst>
              <a:ext uri="{FF2B5EF4-FFF2-40B4-BE49-F238E27FC236}">
                <a16:creationId xmlns:a16="http://schemas.microsoft.com/office/drawing/2014/main" id="{B9DD6814-E723-A32A-D8D2-45630D501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190907" y="4706141"/>
            <a:ext cx="923183" cy="385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2" name="그룹 311">
            <a:extLst>
              <a:ext uri="{FF2B5EF4-FFF2-40B4-BE49-F238E27FC236}">
                <a16:creationId xmlns:a16="http://schemas.microsoft.com/office/drawing/2014/main" id="{DB5F8346-C8F9-94B3-E91C-58A1757EBADB}"/>
              </a:ext>
            </a:extLst>
          </p:cNvPr>
          <p:cNvGrpSpPr/>
          <p:nvPr/>
        </p:nvGrpSpPr>
        <p:grpSpPr>
          <a:xfrm>
            <a:off x="8515741" y="4716149"/>
            <a:ext cx="927166" cy="392669"/>
            <a:chOff x="5776340" y="4210688"/>
            <a:chExt cx="2429780" cy="919258"/>
          </a:xfrm>
        </p:grpSpPr>
        <p:grpSp>
          <p:nvGrpSpPr>
            <p:cNvPr id="313" name="그룹 262">
              <a:extLst>
                <a:ext uri="{FF2B5EF4-FFF2-40B4-BE49-F238E27FC236}">
                  <a16:creationId xmlns:a16="http://schemas.microsoft.com/office/drawing/2014/main" id="{E6E44803-B818-9E19-582B-C756050B61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76340" y="4283127"/>
              <a:ext cx="2429780" cy="846819"/>
              <a:chOff x="6852138" y="1410374"/>
              <a:chExt cx="1720833" cy="590566"/>
            </a:xfrm>
          </p:grpSpPr>
          <p:pic>
            <p:nvPicPr>
              <p:cNvPr id="317" name="Picture 2">
                <a:extLst>
                  <a:ext uri="{FF2B5EF4-FFF2-40B4-BE49-F238E27FC236}">
                    <a16:creationId xmlns:a16="http://schemas.microsoft.com/office/drawing/2014/main" id="{F844932C-46CF-8A7B-67C4-8A950DC388A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744219" y="1733536"/>
                <a:ext cx="288004" cy="243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8" name="Picture 9" descr="방화">
                <a:extLst>
                  <a:ext uri="{FF2B5EF4-FFF2-40B4-BE49-F238E27FC236}">
                    <a16:creationId xmlns:a16="http://schemas.microsoft.com/office/drawing/2014/main" id="{12DF1CBC-57B1-C325-100C-9AD9A4DBD29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 flipH="1">
                <a:off x="8250228" y="1714938"/>
                <a:ext cx="274967" cy="2860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9" name="Picture 3" descr="C:\Documents and Settings\권강일\Local Settings\Temporary Internet Files\Content.IE5\SRMK91FP\MC900388754[1].wmf">
                <a:extLst>
                  <a:ext uri="{FF2B5EF4-FFF2-40B4-BE49-F238E27FC236}">
                    <a16:creationId xmlns:a16="http://schemas.microsoft.com/office/drawing/2014/main" id="{CF121ED1-D035-9D4A-E5F2-A5FAFD7FC68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8222201" y="1410374"/>
                <a:ext cx="350770" cy="285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20" name="꺾인 연결선 268">
                <a:extLst>
                  <a:ext uri="{FF2B5EF4-FFF2-40B4-BE49-F238E27FC236}">
                    <a16:creationId xmlns:a16="http://schemas.microsoft.com/office/drawing/2014/main" id="{009DC306-5072-F54C-164D-CDF07539CF5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467440" y="1553266"/>
                <a:ext cx="276779" cy="75249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21" name="꺾인 연결선 269">
                <a:extLst>
                  <a:ext uri="{FF2B5EF4-FFF2-40B4-BE49-F238E27FC236}">
                    <a16:creationId xmlns:a16="http://schemas.microsoft.com/office/drawing/2014/main" id="{64D0FDBC-9400-125D-1161-5659D739B4D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517584" y="1689642"/>
                <a:ext cx="226635" cy="183983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pic>
            <p:nvPicPr>
              <p:cNvPr id="322" name="Picture 2">
                <a:extLst>
                  <a:ext uri="{FF2B5EF4-FFF2-40B4-BE49-F238E27FC236}">
                    <a16:creationId xmlns:a16="http://schemas.microsoft.com/office/drawing/2014/main" id="{0BAEC57B-AB68-EE05-6418-5E637C310DD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6852138" y="1542804"/>
                <a:ext cx="674077" cy="223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314" name="직선 연결선 313">
              <a:extLst>
                <a:ext uri="{FF2B5EF4-FFF2-40B4-BE49-F238E27FC236}">
                  <a16:creationId xmlns:a16="http://schemas.microsoft.com/office/drawing/2014/main" id="{815DC484-ED28-1462-D882-414329202DFA}"/>
                </a:ext>
              </a:extLst>
            </p:cNvPr>
            <p:cNvCxnSpPr>
              <a:cxnSpLocks/>
            </p:cNvCxnSpPr>
            <p:nvPr/>
          </p:nvCxnSpPr>
          <p:spPr>
            <a:xfrm>
              <a:off x="7397717" y="4947387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5" name="그림 314">
              <a:extLst>
                <a:ext uri="{FF2B5EF4-FFF2-40B4-BE49-F238E27FC236}">
                  <a16:creationId xmlns:a16="http://schemas.microsoft.com/office/drawing/2014/main" id="{3CEFDA0A-A1CD-2F30-5554-DCD99AAC5D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 flipH="1">
              <a:off x="7035940" y="4210688"/>
              <a:ext cx="406657" cy="397590"/>
            </a:xfrm>
            <a:prstGeom prst="rect">
              <a:avLst/>
            </a:prstGeom>
          </p:spPr>
        </p:pic>
        <p:cxnSp>
          <p:nvCxnSpPr>
            <p:cNvPr id="316" name="직선 연결선 315">
              <a:extLst>
                <a:ext uri="{FF2B5EF4-FFF2-40B4-BE49-F238E27FC236}">
                  <a16:creationId xmlns:a16="http://schemas.microsoft.com/office/drawing/2014/main" id="{0EFA06B0-0BB6-4A2E-7322-4FC249428651}"/>
                </a:ext>
              </a:extLst>
            </p:cNvPr>
            <p:cNvCxnSpPr>
              <a:cxnSpLocks/>
            </p:cNvCxnSpPr>
            <p:nvPr/>
          </p:nvCxnSpPr>
          <p:spPr>
            <a:xfrm>
              <a:off x="7283819" y="4488021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3" name="그룹 322">
            <a:extLst>
              <a:ext uri="{FF2B5EF4-FFF2-40B4-BE49-F238E27FC236}">
                <a16:creationId xmlns:a16="http://schemas.microsoft.com/office/drawing/2014/main" id="{655120A4-7B75-DA9C-0F0F-608F5D9D59E0}"/>
              </a:ext>
            </a:extLst>
          </p:cNvPr>
          <p:cNvGrpSpPr/>
          <p:nvPr/>
        </p:nvGrpSpPr>
        <p:grpSpPr>
          <a:xfrm>
            <a:off x="8487935" y="5580032"/>
            <a:ext cx="927166" cy="392669"/>
            <a:chOff x="5776340" y="4210688"/>
            <a:chExt cx="2429780" cy="919258"/>
          </a:xfrm>
        </p:grpSpPr>
        <p:grpSp>
          <p:nvGrpSpPr>
            <p:cNvPr id="324" name="그룹 262">
              <a:extLst>
                <a:ext uri="{FF2B5EF4-FFF2-40B4-BE49-F238E27FC236}">
                  <a16:creationId xmlns:a16="http://schemas.microsoft.com/office/drawing/2014/main" id="{15419A7C-3A11-63C8-62D4-413455AB09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76340" y="4283127"/>
              <a:ext cx="2429780" cy="846819"/>
              <a:chOff x="6852138" y="1410374"/>
              <a:chExt cx="1720833" cy="590566"/>
            </a:xfrm>
          </p:grpSpPr>
          <p:pic>
            <p:nvPicPr>
              <p:cNvPr id="328" name="Picture 2">
                <a:extLst>
                  <a:ext uri="{FF2B5EF4-FFF2-40B4-BE49-F238E27FC236}">
                    <a16:creationId xmlns:a16="http://schemas.microsoft.com/office/drawing/2014/main" id="{F5E69E8D-9490-325B-BEAC-C10692FB499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744219" y="1733536"/>
                <a:ext cx="288004" cy="243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9" name="Picture 9" descr="방화">
                <a:extLst>
                  <a:ext uri="{FF2B5EF4-FFF2-40B4-BE49-F238E27FC236}">
                    <a16:creationId xmlns:a16="http://schemas.microsoft.com/office/drawing/2014/main" id="{2DD5D7CB-A2EE-5A48-1AA7-FE7073781A5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 flipH="1">
                <a:off x="8250228" y="1714938"/>
                <a:ext cx="274967" cy="2860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0" name="Picture 3" descr="C:\Documents and Settings\권강일\Local Settings\Temporary Internet Files\Content.IE5\SRMK91FP\MC900388754[1].wmf">
                <a:extLst>
                  <a:ext uri="{FF2B5EF4-FFF2-40B4-BE49-F238E27FC236}">
                    <a16:creationId xmlns:a16="http://schemas.microsoft.com/office/drawing/2014/main" id="{DC23ADF5-5AE6-7D51-7E79-95F24D70E0F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8222201" y="1410374"/>
                <a:ext cx="350770" cy="285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31" name="꺾인 연결선 268">
                <a:extLst>
                  <a:ext uri="{FF2B5EF4-FFF2-40B4-BE49-F238E27FC236}">
                    <a16:creationId xmlns:a16="http://schemas.microsoft.com/office/drawing/2014/main" id="{5E1319CE-F272-7218-A82A-907E4993FF4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467440" y="1553266"/>
                <a:ext cx="276779" cy="75249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32" name="꺾인 연결선 269">
                <a:extLst>
                  <a:ext uri="{FF2B5EF4-FFF2-40B4-BE49-F238E27FC236}">
                    <a16:creationId xmlns:a16="http://schemas.microsoft.com/office/drawing/2014/main" id="{3CB8C6A9-1E46-A5DE-7DB2-BB859400931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517584" y="1689642"/>
                <a:ext cx="226635" cy="183983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pic>
            <p:nvPicPr>
              <p:cNvPr id="333" name="Picture 2">
                <a:extLst>
                  <a:ext uri="{FF2B5EF4-FFF2-40B4-BE49-F238E27FC236}">
                    <a16:creationId xmlns:a16="http://schemas.microsoft.com/office/drawing/2014/main" id="{41DCFA85-6E5C-E77E-6A08-29CA95FFB69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6852138" y="1542804"/>
                <a:ext cx="674077" cy="223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325" name="직선 연결선 324">
              <a:extLst>
                <a:ext uri="{FF2B5EF4-FFF2-40B4-BE49-F238E27FC236}">
                  <a16:creationId xmlns:a16="http://schemas.microsoft.com/office/drawing/2014/main" id="{56BBE1BA-C835-474F-4BD6-65079624761C}"/>
                </a:ext>
              </a:extLst>
            </p:cNvPr>
            <p:cNvCxnSpPr>
              <a:cxnSpLocks/>
            </p:cNvCxnSpPr>
            <p:nvPr/>
          </p:nvCxnSpPr>
          <p:spPr>
            <a:xfrm>
              <a:off x="7397717" y="4947387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6" name="그림 325">
              <a:extLst>
                <a:ext uri="{FF2B5EF4-FFF2-40B4-BE49-F238E27FC236}">
                  <a16:creationId xmlns:a16="http://schemas.microsoft.com/office/drawing/2014/main" id="{F14CF607-B1E2-B83B-D633-35D18AD26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 flipH="1">
              <a:off x="7035940" y="4210688"/>
              <a:ext cx="406657" cy="397590"/>
            </a:xfrm>
            <a:prstGeom prst="rect">
              <a:avLst/>
            </a:prstGeom>
          </p:spPr>
        </p:pic>
        <p:cxnSp>
          <p:nvCxnSpPr>
            <p:cNvPr id="327" name="직선 연결선 326">
              <a:extLst>
                <a:ext uri="{FF2B5EF4-FFF2-40B4-BE49-F238E27FC236}">
                  <a16:creationId xmlns:a16="http://schemas.microsoft.com/office/drawing/2014/main" id="{8EC048A8-1F16-6703-EF51-55C227EB7414}"/>
                </a:ext>
              </a:extLst>
            </p:cNvPr>
            <p:cNvCxnSpPr>
              <a:cxnSpLocks/>
            </p:cNvCxnSpPr>
            <p:nvPr/>
          </p:nvCxnSpPr>
          <p:spPr>
            <a:xfrm>
              <a:off x="7283819" y="4488021"/>
              <a:ext cx="4243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9" name="직선 연결선 338">
            <a:extLst>
              <a:ext uri="{FF2B5EF4-FFF2-40B4-BE49-F238E27FC236}">
                <a16:creationId xmlns:a16="http://schemas.microsoft.com/office/drawing/2014/main" id="{FB7C99ED-A85A-2143-5CC2-1DEA4ABC57F5}"/>
              </a:ext>
            </a:extLst>
          </p:cNvPr>
          <p:cNvCxnSpPr>
            <a:cxnSpLocks/>
          </p:cNvCxnSpPr>
          <p:nvPr/>
        </p:nvCxnSpPr>
        <p:spPr>
          <a:xfrm>
            <a:off x="8654077" y="4456099"/>
            <a:ext cx="628" cy="208394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9" name="직사각형 358">
            <a:extLst>
              <a:ext uri="{FF2B5EF4-FFF2-40B4-BE49-F238E27FC236}">
                <a16:creationId xmlns:a16="http://schemas.microsoft.com/office/drawing/2014/main" id="{174F1C3F-E0C0-083E-9B09-96AD8BF83B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1067" y="831669"/>
            <a:ext cx="980442" cy="307777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400" dirty="0">
                <a:latin typeface="+mn-ea"/>
                <a:cs typeface="나눔바른고딕"/>
              </a:rPr>
              <a:t>현장</a:t>
            </a:r>
            <a:r>
              <a:rPr lang="en-US" altLang="ko-KR" sz="1400" dirty="0">
                <a:latin typeface="+mn-ea"/>
                <a:cs typeface="나눔바른고딕"/>
              </a:rPr>
              <a:t>/</a:t>
            </a:r>
            <a:r>
              <a:rPr lang="ko-KR" altLang="en-US" sz="1400" dirty="0">
                <a:latin typeface="+mn-ea"/>
                <a:cs typeface="나눔바른고딕"/>
              </a:rPr>
              <a:t>함체</a:t>
            </a:r>
          </a:p>
        </p:txBody>
      </p:sp>
      <p:cxnSp>
        <p:nvCxnSpPr>
          <p:cNvPr id="360" name="직선 화살표 연결선 359">
            <a:extLst>
              <a:ext uri="{FF2B5EF4-FFF2-40B4-BE49-F238E27FC236}">
                <a16:creationId xmlns:a16="http://schemas.microsoft.com/office/drawing/2014/main" id="{6ECA40EA-AE6B-E3C9-DDF3-27ACBFAD79A2}"/>
              </a:ext>
            </a:extLst>
          </p:cNvPr>
          <p:cNvCxnSpPr>
            <a:cxnSpLocks/>
          </p:cNvCxnSpPr>
          <p:nvPr/>
        </p:nvCxnSpPr>
        <p:spPr>
          <a:xfrm>
            <a:off x="514767" y="1244820"/>
            <a:ext cx="3290067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직선 화살표 연결선 361">
            <a:extLst>
              <a:ext uri="{FF2B5EF4-FFF2-40B4-BE49-F238E27FC236}">
                <a16:creationId xmlns:a16="http://schemas.microsoft.com/office/drawing/2014/main" id="{3CFABADA-F622-63E1-4F01-98F8605B3D7A}"/>
              </a:ext>
            </a:extLst>
          </p:cNvPr>
          <p:cNvCxnSpPr>
            <a:cxnSpLocks/>
          </p:cNvCxnSpPr>
          <p:nvPr/>
        </p:nvCxnSpPr>
        <p:spPr>
          <a:xfrm>
            <a:off x="3878592" y="1244820"/>
            <a:ext cx="416755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직선 화살표 연결선 363">
            <a:extLst>
              <a:ext uri="{FF2B5EF4-FFF2-40B4-BE49-F238E27FC236}">
                <a16:creationId xmlns:a16="http://schemas.microsoft.com/office/drawing/2014/main" id="{EC1D4C11-D4DA-BEE4-889B-185520E65B96}"/>
              </a:ext>
            </a:extLst>
          </p:cNvPr>
          <p:cNvCxnSpPr>
            <a:cxnSpLocks/>
          </p:cNvCxnSpPr>
          <p:nvPr/>
        </p:nvCxnSpPr>
        <p:spPr>
          <a:xfrm>
            <a:off x="8112127" y="1244820"/>
            <a:ext cx="118834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직선 화살표 연결선 371">
            <a:extLst>
              <a:ext uri="{FF2B5EF4-FFF2-40B4-BE49-F238E27FC236}">
                <a16:creationId xmlns:a16="http://schemas.microsoft.com/office/drawing/2014/main" id="{04436D46-C664-E238-0729-789A9671DD8C}"/>
              </a:ext>
            </a:extLst>
          </p:cNvPr>
          <p:cNvCxnSpPr>
            <a:cxnSpLocks/>
          </p:cNvCxnSpPr>
          <p:nvPr/>
        </p:nvCxnSpPr>
        <p:spPr>
          <a:xfrm>
            <a:off x="649579" y="6457752"/>
            <a:ext cx="3180501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직선 연결선 373">
            <a:extLst>
              <a:ext uri="{FF2B5EF4-FFF2-40B4-BE49-F238E27FC236}">
                <a16:creationId xmlns:a16="http://schemas.microsoft.com/office/drawing/2014/main" id="{8150ABE4-6169-51BB-F969-22B3A70C79E4}"/>
              </a:ext>
            </a:extLst>
          </p:cNvPr>
          <p:cNvCxnSpPr>
            <a:cxnSpLocks/>
          </p:cNvCxnSpPr>
          <p:nvPr/>
        </p:nvCxnSpPr>
        <p:spPr>
          <a:xfrm>
            <a:off x="3847135" y="1244820"/>
            <a:ext cx="0" cy="521293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6" name="직선 연결선 375">
            <a:extLst>
              <a:ext uri="{FF2B5EF4-FFF2-40B4-BE49-F238E27FC236}">
                <a16:creationId xmlns:a16="http://schemas.microsoft.com/office/drawing/2014/main" id="{BD012B63-7320-E288-BDC9-96ADF302887F}"/>
              </a:ext>
            </a:extLst>
          </p:cNvPr>
          <p:cNvCxnSpPr>
            <a:cxnSpLocks/>
          </p:cNvCxnSpPr>
          <p:nvPr/>
        </p:nvCxnSpPr>
        <p:spPr>
          <a:xfrm>
            <a:off x="8070349" y="1244820"/>
            <a:ext cx="0" cy="521293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직선 화살표 연결선 378">
            <a:extLst>
              <a:ext uri="{FF2B5EF4-FFF2-40B4-BE49-F238E27FC236}">
                <a16:creationId xmlns:a16="http://schemas.microsoft.com/office/drawing/2014/main" id="{3FCC7C21-61A5-37AB-DFC7-6E4B94B8460C}"/>
              </a:ext>
            </a:extLst>
          </p:cNvPr>
          <p:cNvCxnSpPr>
            <a:cxnSpLocks/>
          </p:cNvCxnSpPr>
          <p:nvPr/>
        </p:nvCxnSpPr>
        <p:spPr>
          <a:xfrm>
            <a:off x="3862792" y="6457752"/>
            <a:ext cx="418335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직선 화살표 연결선 380">
            <a:extLst>
              <a:ext uri="{FF2B5EF4-FFF2-40B4-BE49-F238E27FC236}">
                <a16:creationId xmlns:a16="http://schemas.microsoft.com/office/drawing/2014/main" id="{47B60AE1-29B7-C0A7-9E65-C5E217491625}"/>
              </a:ext>
            </a:extLst>
          </p:cNvPr>
          <p:cNvCxnSpPr>
            <a:cxnSpLocks/>
          </p:cNvCxnSpPr>
          <p:nvPr/>
        </p:nvCxnSpPr>
        <p:spPr>
          <a:xfrm>
            <a:off x="8101871" y="6457752"/>
            <a:ext cx="1208857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3" name="직사각형 382">
            <a:extLst>
              <a:ext uri="{FF2B5EF4-FFF2-40B4-BE49-F238E27FC236}">
                <a16:creationId xmlns:a16="http://schemas.microsoft.com/office/drawing/2014/main" id="{E7753CCB-DA10-932C-4B3D-239BC7B694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073" y="1662353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200" dirty="0">
                <a:latin typeface="+mn-ea"/>
                <a:cs typeface="나눔바른고딕"/>
              </a:rPr>
              <a:t>관제센터</a:t>
            </a:r>
          </a:p>
        </p:txBody>
      </p:sp>
      <p:sp>
        <p:nvSpPr>
          <p:cNvPr id="387" name="직사각형 386">
            <a:extLst>
              <a:ext uri="{FF2B5EF4-FFF2-40B4-BE49-F238E27FC236}">
                <a16:creationId xmlns:a16="http://schemas.microsoft.com/office/drawing/2014/main" id="{F81AE51A-0C07-0D12-ABDD-EBEF997533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5247" y="1667834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1200" dirty="0">
                <a:latin typeface="+mn-ea"/>
                <a:cs typeface="나눔바른고딕"/>
              </a:rPr>
              <a:t>KT</a:t>
            </a:r>
            <a:r>
              <a:rPr lang="ko-KR" altLang="en-US" sz="1200" dirty="0">
                <a:latin typeface="+mn-ea"/>
                <a:cs typeface="나눔바른고딕"/>
              </a:rPr>
              <a:t>집중국사</a:t>
            </a:r>
          </a:p>
        </p:txBody>
      </p:sp>
      <p:sp>
        <p:nvSpPr>
          <p:cNvPr id="388" name="직사각형 387">
            <a:extLst>
              <a:ext uri="{FF2B5EF4-FFF2-40B4-BE49-F238E27FC236}">
                <a16:creationId xmlns:a16="http://schemas.microsoft.com/office/drawing/2014/main" id="{E59635B7-4484-9EE5-6F34-2522744B8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4303" y="3268788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200" dirty="0">
                <a:latin typeface="+mn-ea"/>
                <a:cs typeface="나눔바른고딕"/>
              </a:rPr>
              <a:t>분기국사</a:t>
            </a:r>
          </a:p>
        </p:txBody>
      </p:sp>
      <p:sp>
        <p:nvSpPr>
          <p:cNvPr id="391" name="직사각형 390">
            <a:extLst>
              <a:ext uri="{FF2B5EF4-FFF2-40B4-BE49-F238E27FC236}">
                <a16:creationId xmlns:a16="http://schemas.microsoft.com/office/drawing/2014/main" id="{2BA30660-4524-03F9-9DAA-7AD53139B7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8770" y="4288321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200" dirty="0">
                <a:latin typeface="+mn-ea"/>
                <a:cs typeface="나눔바른고딕"/>
              </a:rPr>
              <a:t>무인국사</a:t>
            </a:r>
          </a:p>
        </p:txBody>
      </p:sp>
      <p:sp>
        <p:nvSpPr>
          <p:cNvPr id="392" name="직사각형 391">
            <a:extLst>
              <a:ext uri="{FF2B5EF4-FFF2-40B4-BE49-F238E27FC236}">
                <a16:creationId xmlns:a16="http://schemas.microsoft.com/office/drawing/2014/main" id="{2D3C74C9-A1A0-B6EB-CD9E-4A481BE95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9114" y="5131705"/>
            <a:ext cx="1488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200" dirty="0">
                <a:latin typeface="+mn-ea"/>
                <a:cs typeface="나눔바른고딕"/>
              </a:rPr>
              <a:t>거점국사</a:t>
            </a:r>
          </a:p>
        </p:txBody>
      </p:sp>
      <p:grpSp>
        <p:nvGrpSpPr>
          <p:cNvPr id="397" name="그룹 65">
            <a:extLst>
              <a:ext uri="{FF2B5EF4-FFF2-40B4-BE49-F238E27FC236}">
                <a16:creationId xmlns:a16="http://schemas.microsoft.com/office/drawing/2014/main" id="{6363E43D-4F82-442E-39FC-6478BACD5929}"/>
              </a:ext>
            </a:extLst>
          </p:cNvPr>
          <p:cNvGrpSpPr>
            <a:grpSpLocks/>
          </p:cNvGrpSpPr>
          <p:nvPr/>
        </p:nvGrpSpPr>
        <p:grpSpPr bwMode="auto">
          <a:xfrm>
            <a:off x="7721027" y="4850454"/>
            <a:ext cx="94816" cy="110773"/>
            <a:chOff x="6858016" y="2928934"/>
            <a:chExt cx="214314" cy="214314"/>
          </a:xfrm>
        </p:grpSpPr>
        <p:sp>
          <p:nvSpPr>
            <p:cNvPr id="398" name="타원 397">
              <a:extLst>
                <a:ext uri="{FF2B5EF4-FFF2-40B4-BE49-F238E27FC236}">
                  <a16:creationId xmlns:a16="http://schemas.microsoft.com/office/drawing/2014/main" id="{8450C38D-EB34-D38E-9D73-81F160E42CDD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399" name="직선 화살표 연결선 398">
              <a:extLst>
                <a:ext uri="{FF2B5EF4-FFF2-40B4-BE49-F238E27FC236}">
                  <a16:creationId xmlns:a16="http://schemas.microsoft.com/office/drawing/2014/main" id="{31276E26-D3FB-409E-8AB6-BAEF74FCF748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0" name="그룹 65">
            <a:extLst>
              <a:ext uri="{FF2B5EF4-FFF2-40B4-BE49-F238E27FC236}">
                <a16:creationId xmlns:a16="http://schemas.microsoft.com/office/drawing/2014/main" id="{AD50FA72-083B-09F1-B831-587FE7FEB5D5}"/>
              </a:ext>
            </a:extLst>
          </p:cNvPr>
          <p:cNvGrpSpPr>
            <a:grpSpLocks/>
          </p:cNvGrpSpPr>
          <p:nvPr/>
        </p:nvGrpSpPr>
        <p:grpSpPr bwMode="auto">
          <a:xfrm>
            <a:off x="7731730" y="5739331"/>
            <a:ext cx="94816" cy="110773"/>
            <a:chOff x="6858016" y="2928934"/>
            <a:chExt cx="214314" cy="214314"/>
          </a:xfrm>
        </p:grpSpPr>
        <p:sp>
          <p:nvSpPr>
            <p:cNvPr id="401" name="타원 400">
              <a:extLst>
                <a:ext uri="{FF2B5EF4-FFF2-40B4-BE49-F238E27FC236}">
                  <a16:creationId xmlns:a16="http://schemas.microsoft.com/office/drawing/2014/main" id="{9FBE3A32-E2DB-E248-E52D-5F6E2FD66319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402" name="직선 화살표 연결선 401">
              <a:extLst>
                <a:ext uri="{FF2B5EF4-FFF2-40B4-BE49-F238E27FC236}">
                  <a16:creationId xmlns:a16="http://schemas.microsoft.com/office/drawing/2014/main" id="{9611380F-24D1-15B3-3B25-C488D1A0EBD6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3" name="그룹 65">
            <a:extLst>
              <a:ext uri="{FF2B5EF4-FFF2-40B4-BE49-F238E27FC236}">
                <a16:creationId xmlns:a16="http://schemas.microsoft.com/office/drawing/2014/main" id="{706AEF8B-0470-DB35-222A-0D0B0DCE11FF}"/>
              </a:ext>
            </a:extLst>
          </p:cNvPr>
          <p:cNvGrpSpPr>
            <a:grpSpLocks/>
          </p:cNvGrpSpPr>
          <p:nvPr/>
        </p:nvGrpSpPr>
        <p:grpSpPr bwMode="auto">
          <a:xfrm>
            <a:off x="4961503" y="3863162"/>
            <a:ext cx="94816" cy="110773"/>
            <a:chOff x="6858016" y="2928934"/>
            <a:chExt cx="214314" cy="214314"/>
          </a:xfrm>
        </p:grpSpPr>
        <p:sp>
          <p:nvSpPr>
            <p:cNvPr id="404" name="타원 403">
              <a:extLst>
                <a:ext uri="{FF2B5EF4-FFF2-40B4-BE49-F238E27FC236}">
                  <a16:creationId xmlns:a16="http://schemas.microsoft.com/office/drawing/2014/main" id="{8A2EE7A8-5173-306E-1366-39228E433CE8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405" name="직선 화살표 연결선 404">
              <a:extLst>
                <a:ext uri="{FF2B5EF4-FFF2-40B4-BE49-F238E27FC236}">
                  <a16:creationId xmlns:a16="http://schemas.microsoft.com/office/drawing/2014/main" id="{A8F78AEA-FECD-1405-8579-B92E986363F4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6" name="그룹 65">
            <a:extLst>
              <a:ext uri="{FF2B5EF4-FFF2-40B4-BE49-F238E27FC236}">
                <a16:creationId xmlns:a16="http://schemas.microsoft.com/office/drawing/2014/main" id="{6821A02E-4010-2C50-8D10-C184A9A8C5AD}"/>
              </a:ext>
            </a:extLst>
          </p:cNvPr>
          <p:cNvGrpSpPr>
            <a:grpSpLocks/>
          </p:cNvGrpSpPr>
          <p:nvPr/>
        </p:nvGrpSpPr>
        <p:grpSpPr bwMode="auto">
          <a:xfrm>
            <a:off x="3815384" y="5720783"/>
            <a:ext cx="94816" cy="110773"/>
            <a:chOff x="6858016" y="2928934"/>
            <a:chExt cx="214314" cy="214314"/>
          </a:xfrm>
        </p:grpSpPr>
        <p:sp>
          <p:nvSpPr>
            <p:cNvPr id="407" name="타원 406">
              <a:extLst>
                <a:ext uri="{FF2B5EF4-FFF2-40B4-BE49-F238E27FC236}">
                  <a16:creationId xmlns:a16="http://schemas.microsoft.com/office/drawing/2014/main" id="{5A378DBB-CCE8-B823-0F49-905111021EE6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408" name="직선 화살표 연결선 407">
              <a:extLst>
                <a:ext uri="{FF2B5EF4-FFF2-40B4-BE49-F238E27FC236}">
                  <a16:creationId xmlns:a16="http://schemas.microsoft.com/office/drawing/2014/main" id="{AD73A836-DD30-9D62-F624-484CFB1BF96C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정육면체 4">
            <a:extLst>
              <a:ext uri="{FF2B5EF4-FFF2-40B4-BE49-F238E27FC236}">
                <a16:creationId xmlns:a16="http://schemas.microsoft.com/office/drawing/2014/main" id="{72BFC88C-A4AA-A99B-2E9F-159CE8BB2853}"/>
              </a:ext>
            </a:extLst>
          </p:cNvPr>
          <p:cNvSpPr/>
          <p:nvPr/>
        </p:nvSpPr>
        <p:spPr bwMode="auto">
          <a:xfrm>
            <a:off x="1970190" y="2255027"/>
            <a:ext cx="947317" cy="227278"/>
          </a:xfrm>
          <a:prstGeom prst="cub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000" dirty="0">
                <a:solidFill>
                  <a:schemeClr val="bg1"/>
                </a:solidFill>
                <a:ea typeface="굴림" pitchFamily="50" charset="-127"/>
              </a:rPr>
              <a:t>L3</a:t>
            </a:r>
          </a:p>
        </p:txBody>
      </p:sp>
      <p:sp>
        <p:nvSpPr>
          <p:cNvPr id="7" name="정육면체 6">
            <a:extLst>
              <a:ext uri="{FF2B5EF4-FFF2-40B4-BE49-F238E27FC236}">
                <a16:creationId xmlns:a16="http://schemas.microsoft.com/office/drawing/2014/main" id="{B7AECD42-D688-BCDE-50E0-D31A7E056D2E}"/>
              </a:ext>
            </a:extLst>
          </p:cNvPr>
          <p:cNvSpPr/>
          <p:nvPr/>
        </p:nvSpPr>
        <p:spPr bwMode="auto">
          <a:xfrm>
            <a:off x="4783039" y="2223280"/>
            <a:ext cx="947317" cy="227278"/>
          </a:xfrm>
          <a:prstGeom prst="cub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000" dirty="0">
                <a:solidFill>
                  <a:schemeClr val="bg1"/>
                </a:solidFill>
                <a:ea typeface="굴림" pitchFamily="50" charset="-127"/>
              </a:rPr>
              <a:t>L3</a:t>
            </a:r>
          </a:p>
        </p:txBody>
      </p:sp>
      <p:grpSp>
        <p:nvGrpSpPr>
          <p:cNvPr id="11" name="그룹 65">
            <a:extLst>
              <a:ext uri="{FF2B5EF4-FFF2-40B4-BE49-F238E27FC236}">
                <a16:creationId xmlns:a16="http://schemas.microsoft.com/office/drawing/2014/main" id="{93D85857-2E71-A466-1489-C2D7CF86E5E7}"/>
              </a:ext>
            </a:extLst>
          </p:cNvPr>
          <p:cNvGrpSpPr>
            <a:grpSpLocks/>
          </p:cNvGrpSpPr>
          <p:nvPr/>
        </p:nvGrpSpPr>
        <p:grpSpPr bwMode="auto">
          <a:xfrm>
            <a:off x="3810546" y="2297356"/>
            <a:ext cx="94816" cy="110773"/>
            <a:chOff x="6858016" y="2928934"/>
            <a:chExt cx="214314" cy="214314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FBADE595-C423-827B-3FF8-D99B8CD4B82A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13" name="직선 화살표 연결선 12">
              <a:extLst>
                <a:ext uri="{FF2B5EF4-FFF2-40B4-BE49-F238E27FC236}">
                  <a16:creationId xmlns:a16="http://schemas.microsoft.com/office/drawing/2014/main" id="{12BE6B96-2D83-73E4-C6CE-6232884C22B2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Oval 7">
            <a:extLst>
              <a:ext uri="{FF2B5EF4-FFF2-40B4-BE49-F238E27FC236}">
                <a16:creationId xmlns:a16="http://schemas.microsoft.com/office/drawing/2014/main" id="{CF0C4D2A-8815-66D0-0D21-C29D259D1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1029" y="1910617"/>
            <a:ext cx="1027496" cy="849370"/>
          </a:xfrm>
          <a:prstGeom prst="ellipse">
            <a:avLst/>
          </a:prstGeom>
          <a:gradFill flip="none" rotWithShape="1">
            <a:gsLst>
              <a:gs pos="77000">
                <a:schemeClr val="bg1">
                  <a:alpha val="30000"/>
                </a:schemeClr>
              </a:gs>
              <a:gs pos="100000">
                <a:srgbClr val="FF9900">
                  <a:alpha val="60001"/>
                </a:srgbClr>
              </a:gs>
            </a:gsLst>
            <a:path path="shape">
              <a:fillToRect l="50000" t="50000" r="50000" b="50000"/>
            </a:path>
            <a:tileRect/>
          </a:gra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5000"/>
              </a:spcBef>
              <a:buFont typeface="Webdings" pitchFamily="18" charset="2"/>
              <a:buNone/>
            </a:pPr>
            <a:endParaRPr lang="ko-KR" altLang="en-US" sz="2116" b="1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" name="Oval 7">
            <a:extLst>
              <a:ext uri="{FF2B5EF4-FFF2-40B4-BE49-F238E27FC236}">
                <a16:creationId xmlns:a16="http://schemas.microsoft.com/office/drawing/2014/main" id="{766BFFF3-54D2-D2B2-4365-A5E81999AA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7124" y="1913693"/>
            <a:ext cx="1002950" cy="849370"/>
          </a:xfrm>
          <a:prstGeom prst="ellipse">
            <a:avLst/>
          </a:prstGeom>
          <a:gradFill flip="none" rotWithShape="1">
            <a:gsLst>
              <a:gs pos="77000">
                <a:schemeClr val="bg1">
                  <a:alpha val="30000"/>
                </a:schemeClr>
              </a:gs>
              <a:gs pos="100000">
                <a:srgbClr val="FF9900">
                  <a:alpha val="60001"/>
                </a:srgbClr>
              </a:gs>
            </a:gsLst>
            <a:path path="shape">
              <a:fillToRect l="50000" t="50000" r="50000" b="50000"/>
            </a:path>
            <a:tileRect/>
          </a:gra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5000"/>
              </a:spcBef>
              <a:buFont typeface="Webdings" pitchFamily="18" charset="2"/>
              <a:buNone/>
            </a:pPr>
            <a:endParaRPr lang="ko-KR" altLang="en-US" sz="2116" b="1" dirty="0">
              <a:latin typeface="HY헤드라인M" pitchFamily="18" charset="-127"/>
              <a:ea typeface="HY헤드라인M" pitchFamily="18" charset="-127"/>
            </a:endParaRPr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F6B7A8DA-9495-021F-8EF2-3458854D86B4}"/>
              </a:ext>
            </a:extLst>
          </p:cNvPr>
          <p:cNvCxnSpPr>
            <a:cxnSpLocks/>
          </p:cNvCxnSpPr>
          <p:nvPr/>
        </p:nvCxnSpPr>
        <p:spPr>
          <a:xfrm>
            <a:off x="5256697" y="2448816"/>
            <a:ext cx="0" cy="320210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그룹 65">
            <a:extLst>
              <a:ext uri="{FF2B5EF4-FFF2-40B4-BE49-F238E27FC236}">
                <a16:creationId xmlns:a16="http://schemas.microsoft.com/office/drawing/2014/main" id="{A90B2020-186A-A726-50E4-7882561C82F7}"/>
              </a:ext>
            </a:extLst>
          </p:cNvPr>
          <p:cNvGrpSpPr>
            <a:grpSpLocks/>
          </p:cNvGrpSpPr>
          <p:nvPr/>
        </p:nvGrpSpPr>
        <p:grpSpPr bwMode="auto">
          <a:xfrm>
            <a:off x="5205306" y="3868062"/>
            <a:ext cx="94816" cy="110773"/>
            <a:chOff x="6858016" y="2928934"/>
            <a:chExt cx="214314" cy="214314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7A742554-3042-704F-6CF5-220D9B7F3556}"/>
                </a:ext>
              </a:extLst>
            </p:cNvPr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 sz="2222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22" name="직선 화살표 연결선 21">
              <a:extLst>
                <a:ext uri="{FF2B5EF4-FFF2-40B4-BE49-F238E27FC236}">
                  <a16:creationId xmlns:a16="http://schemas.microsoft.com/office/drawing/2014/main" id="{12EC06C3-A38F-4362-A93F-24EBD8F11AA3}"/>
                </a:ext>
              </a:extLst>
            </p:cNvPr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2" name="Picture 35">
            <a:extLst>
              <a:ext uri="{FF2B5EF4-FFF2-40B4-BE49-F238E27FC236}">
                <a16:creationId xmlns:a16="http://schemas.microsoft.com/office/drawing/2014/main" id="{FBC990D5-CEAA-EA18-E682-81CBEEC10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27124" y="5507009"/>
            <a:ext cx="856400" cy="432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9165AB37-02E7-6DF0-ACBC-76B55B764366}"/>
              </a:ext>
            </a:extLst>
          </p:cNvPr>
          <p:cNvCxnSpPr>
            <a:cxnSpLocks/>
          </p:cNvCxnSpPr>
          <p:nvPr/>
        </p:nvCxnSpPr>
        <p:spPr>
          <a:xfrm>
            <a:off x="6637129" y="5413893"/>
            <a:ext cx="628" cy="20839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F6A25635-CB3F-DCD3-FEF4-2545697F048B}"/>
              </a:ext>
            </a:extLst>
          </p:cNvPr>
          <p:cNvCxnSpPr>
            <a:cxnSpLocks/>
          </p:cNvCxnSpPr>
          <p:nvPr/>
        </p:nvCxnSpPr>
        <p:spPr>
          <a:xfrm>
            <a:off x="6652672" y="2783083"/>
            <a:ext cx="628" cy="20839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자유형 4">
            <a:extLst>
              <a:ext uri="{FF2B5EF4-FFF2-40B4-BE49-F238E27FC236}">
                <a16:creationId xmlns:a16="http://schemas.microsoft.com/office/drawing/2014/main" id="{877AE7A4-0402-4D3B-1EAE-B36F26E5A14C}"/>
              </a:ext>
            </a:extLst>
          </p:cNvPr>
          <p:cNvSpPr/>
          <p:nvPr/>
        </p:nvSpPr>
        <p:spPr>
          <a:xfrm>
            <a:off x="-1" y="442909"/>
            <a:ext cx="9900916" cy="347802"/>
          </a:xfrm>
          <a:custGeom>
            <a:avLst/>
            <a:gdLst>
              <a:gd name="connsiteX0" fmla="*/ 1097 w 9305690"/>
              <a:gd name="connsiteY0" fmla="*/ 231351 h 744707"/>
              <a:gd name="connsiteX1" fmla="*/ 4300381 w 9305690"/>
              <a:gd name="connsiteY1" fmla="*/ 6761 h 744707"/>
              <a:gd name="connsiteX2" fmla="*/ 7380466 w 9305690"/>
              <a:gd name="connsiteY2" fmla="*/ 536151 h 744707"/>
              <a:gd name="connsiteX3" fmla="*/ 9305518 w 9305690"/>
              <a:gd name="connsiteY3" fmla="*/ 167183 h 744707"/>
              <a:gd name="connsiteX4" fmla="*/ 7284213 w 9305690"/>
              <a:gd name="connsiteY4" fmla="*/ 744698 h 744707"/>
              <a:gd name="connsiteX5" fmla="*/ 3915371 w 9305690"/>
              <a:gd name="connsiteY5" fmla="*/ 151140 h 744707"/>
              <a:gd name="connsiteX6" fmla="*/ 1097 w 9305690"/>
              <a:gd name="connsiteY6" fmla="*/ 231351 h 74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05690" h="744707">
                <a:moveTo>
                  <a:pt x="1097" y="231351"/>
                </a:moveTo>
                <a:cubicBezTo>
                  <a:pt x="65265" y="207288"/>
                  <a:pt x="3070486" y="-44039"/>
                  <a:pt x="4300381" y="6761"/>
                </a:cubicBezTo>
                <a:cubicBezTo>
                  <a:pt x="5530276" y="57561"/>
                  <a:pt x="6546277" y="509414"/>
                  <a:pt x="7380466" y="536151"/>
                </a:cubicBezTo>
                <a:cubicBezTo>
                  <a:pt x="8214655" y="562888"/>
                  <a:pt x="9321560" y="132425"/>
                  <a:pt x="9305518" y="167183"/>
                </a:cubicBezTo>
                <a:cubicBezTo>
                  <a:pt x="9289476" y="201941"/>
                  <a:pt x="8182571" y="747372"/>
                  <a:pt x="7284213" y="744698"/>
                </a:cubicBezTo>
                <a:cubicBezTo>
                  <a:pt x="6385855" y="742024"/>
                  <a:pt x="5126550" y="234024"/>
                  <a:pt x="3915371" y="151140"/>
                </a:cubicBezTo>
                <a:cubicBezTo>
                  <a:pt x="2704192" y="68256"/>
                  <a:pt x="-63071" y="255414"/>
                  <a:pt x="1097" y="23135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6457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D655A-131A-3C1A-937B-8267F5532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E682CEC5-A4C3-9E7A-DC31-17774D2F9032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8902EC6-FEDA-9525-2B7E-7B69A13EEBDB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42C0072-66A1-1C88-90F0-710A54A39579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2511E622-1944-98A5-C0E3-85EA908E5134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CF1F267-28EF-220E-04A8-CFE61728C3F9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BEC0E8-1C52-35B0-5D10-77F52B78DD65}"/>
              </a:ext>
            </a:extLst>
          </p:cNvPr>
          <p:cNvSpPr txBox="1"/>
          <p:nvPr/>
        </p:nvSpPr>
        <p:spPr>
          <a:xfrm>
            <a:off x="231277" y="124021"/>
            <a:ext cx="40012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PART5. </a:t>
            </a:r>
            <a:r>
              <a:rPr lang="ko-KR" altLang="en-US" sz="1600" dirty="0"/>
              <a:t>회선구성 설정 </a:t>
            </a:r>
          </a:p>
        </p:txBody>
      </p:sp>
      <p:sp>
        <p:nvSpPr>
          <p:cNvPr id="5" name="Text Box 86" descr="엠보싱 작은상자(Gray_Ver)">
            <a:extLst>
              <a:ext uri="{FF2B5EF4-FFF2-40B4-BE49-F238E27FC236}">
                <a16:creationId xmlns:a16="http://schemas.microsoft.com/office/drawing/2014/main" id="{AAE1EC90-231E-D6CF-48C6-89B1623E5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29" y="761999"/>
            <a:ext cx="1717097" cy="381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36000" rIns="36000" bIns="3600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ko-KR" altLang="en-US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회선구성</a:t>
            </a:r>
            <a:r>
              <a:rPr lang="en-US" altLang="ko-KR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_Port Base</a:t>
            </a:r>
            <a:r>
              <a:rPr lang="ko-KR" altLang="en-US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14FE801C-AC87-B718-816D-ECC0DDDEC9AD}"/>
              </a:ext>
            </a:extLst>
          </p:cNvPr>
          <p:cNvSpPr/>
          <p:nvPr/>
        </p:nvSpPr>
        <p:spPr>
          <a:xfrm>
            <a:off x="5076824" y="1234177"/>
            <a:ext cx="4543426" cy="4888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200" dirty="0"/>
              <a:t>* </a:t>
            </a:r>
            <a:r>
              <a:rPr lang="en-US" altLang="ko-KR" sz="1200" u="sng" dirty="0"/>
              <a:t> MPLS-TP &gt; Tunnel</a:t>
            </a:r>
            <a:r>
              <a:rPr lang="ko-KR" altLang="en-US" sz="1200" u="sng" dirty="0"/>
              <a:t>설정 </a:t>
            </a:r>
            <a:r>
              <a:rPr lang="en-US" altLang="ko-KR" sz="1200" u="sng" dirty="0"/>
              <a:t>&gt; VPLS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r>
              <a:rPr lang="en-US" altLang="ko-KR" sz="1200" dirty="0"/>
              <a:t> VPLS ID</a:t>
            </a:r>
            <a:r>
              <a:rPr lang="ko-KR" altLang="en-US" sz="1200" dirty="0"/>
              <a:t>입력한다</a:t>
            </a:r>
            <a:r>
              <a:rPr lang="en-US" altLang="ko-KR" sz="1200" dirty="0"/>
              <a:t>( </a:t>
            </a:r>
            <a:r>
              <a:rPr lang="ko-KR" altLang="en-US" sz="1200" dirty="0"/>
              <a:t>범위 </a:t>
            </a:r>
            <a:r>
              <a:rPr lang="en-US" altLang="ko-KR" sz="1200" dirty="0"/>
              <a:t>3000~4999)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VPLS Type</a:t>
            </a:r>
            <a:r>
              <a:rPr lang="ko-KR" altLang="en-US" sz="1200" dirty="0"/>
              <a:t>설정 </a:t>
            </a:r>
            <a:r>
              <a:rPr lang="en-US" altLang="ko-KR" sz="1200" dirty="0"/>
              <a:t>( Port-Base mode)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VPLS Port </a:t>
            </a:r>
            <a:r>
              <a:rPr lang="ko-KR" altLang="en-US" sz="1200" dirty="0"/>
              <a:t>생성추가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r>
              <a:rPr lang="en-US" altLang="ko-KR" sz="1200" dirty="0"/>
              <a:t> Tunnel ID</a:t>
            </a:r>
            <a:r>
              <a:rPr lang="ko-KR" altLang="en-US" sz="1200" dirty="0"/>
              <a:t>생성 </a:t>
            </a:r>
            <a:r>
              <a:rPr lang="en-US" altLang="ko-KR" sz="1200" dirty="0"/>
              <a:t>(</a:t>
            </a:r>
            <a:r>
              <a:rPr lang="ko-KR" altLang="en-US" sz="1200" dirty="0"/>
              <a:t>기본값 </a:t>
            </a:r>
            <a:r>
              <a:rPr lang="en-US" altLang="ko-KR" sz="1200" dirty="0"/>
              <a:t>1</a:t>
            </a:r>
            <a:r>
              <a:rPr lang="ko-KR" altLang="en-US" sz="1200" dirty="0"/>
              <a:t>선택</a:t>
            </a:r>
            <a:r>
              <a:rPr lang="en-US" altLang="ko-KR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en-US" altLang="ko-KR" sz="1200" dirty="0"/>
              <a:t>Label  Tx,Rx</a:t>
            </a:r>
            <a:r>
              <a:rPr lang="ko-KR" altLang="en-US" sz="1200" dirty="0"/>
              <a:t>값 입력한다</a:t>
            </a:r>
            <a:r>
              <a:rPr lang="en-US" altLang="ko-KR" sz="1200" dirty="0"/>
              <a:t>(</a:t>
            </a:r>
            <a:r>
              <a:rPr lang="ko-KR" altLang="en-US" sz="1200" dirty="0"/>
              <a:t>범위</a:t>
            </a:r>
            <a:r>
              <a:rPr lang="en-US" altLang="ko-KR" sz="1200" dirty="0"/>
              <a:t>5000~7999)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ko-KR" altLang="en-US" sz="1200" dirty="0"/>
              <a:t>생성버튼을 선택한다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ko-KR" altLang="en-US" sz="1200" dirty="0"/>
              <a:t>대국측 노드설정 </a:t>
            </a:r>
            <a:r>
              <a:rPr lang="en-US" altLang="ko-KR" sz="1200" dirty="0"/>
              <a:t>(</a:t>
            </a:r>
            <a:r>
              <a:rPr lang="ko-KR" altLang="en-US" sz="1200" dirty="0"/>
              <a:t>자국과 동일하게 설정</a:t>
            </a:r>
            <a:r>
              <a:rPr lang="en-US" altLang="ko-KR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en-US" altLang="ko-KR" sz="1200" dirty="0"/>
              <a:t>Label  Tx,Rx</a:t>
            </a:r>
            <a:r>
              <a:rPr lang="ko-KR" altLang="en-US" sz="1200" dirty="0"/>
              <a:t>값은 </a:t>
            </a:r>
            <a:r>
              <a:rPr lang="ko-KR" altLang="en-US" sz="1200" u="sng" dirty="0">
                <a:solidFill>
                  <a:srgbClr val="FF0000"/>
                </a:solidFill>
              </a:rPr>
              <a:t>대국과 반대로입력한다</a:t>
            </a:r>
            <a:r>
              <a:rPr lang="en-US" altLang="ko-KR" sz="1200" u="sng" dirty="0">
                <a:solidFill>
                  <a:srgbClr val="FF0000"/>
                </a:solidFill>
              </a:rPr>
              <a:t>(</a:t>
            </a:r>
            <a:r>
              <a:rPr lang="ko-KR" altLang="en-US" sz="1200" u="sng" dirty="0">
                <a:solidFill>
                  <a:srgbClr val="FF0000"/>
                </a:solidFill>
              </a:rPr>
              <a:t>범위</a:t>
            </a:r>
            <a:r>
              <a:rPr lang="en-US" altLang="ko-KR" sz="1200" u="sng" dirty="0">
                <a:solidFill>
                  <a:srgbClr val="FF0000"/>
                </a:solidFill>
              </a:rPr>
              <a:t>5000~7999</a:t>
            </a:r>
            <a:r>
              <a:rPr lang="en-US" altLang="ko-KR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2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</p:txBody>
      </p:sp>
      <p:pic>
        <p:nvPicPr>
          <p:cNvPr id="17" name="그림 3">
            <a:extLst>
              <a:ext uri="{FF2B5EF4-FFF2-40B4-BE49-F238E27FC236}">
                <a16:creationId xmlns:a16="http://schemas.microsoft.com/office/drawing/2014/main" id="{CFB8203D-2489-B3E4-5DC5-F6A331579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189" y="1285872"/>
            <a:ext cx="4373386" cy="51815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0" name="직사각형 29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779200" y="2870789"/>
            <a:ext cx="762521" cy="170123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1" name="타원 30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622964" y="2968186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1619173" y="2828260"/>
            <a:ext cx="996436" cy="27644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005196" y="281933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842996" y="3370520"/>
            <a:ext cx="1708818" cy="64858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143419" y="3563610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811098" y="4678325"/>
            <a:ext cx="996437" cy="20202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7" name="타원 36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1633057" y="4552437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864261" y="4944138"/>
            <a:ext cx="879479" cy="595425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9" name="타원 38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814349" y="531798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2055107" y="5380073"/>
            <a:ext cx="581767" cy="24455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515558" y="5254186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2937609" y="2764464"/>
            <a:ext cx="1804512" cy="1286541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3" name="타원 42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4471949" y="265984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7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2948242" y="4540101"/>
            <a:ext cx="964539" cy="101009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5" name="타원 44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3812731" y="449927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8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607044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D96D1-7E88-7113-199D-54AC162E9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E671D4D2-495E-69DA-C2E2-5E6D076BC53A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C04034F-4648-54C4-0292-B8FED3733482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088286C-CCC1-80F4-C23C-109931BF9AEE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F293D196-0434-5A1F-C09C-3FBC8DC270EB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FACF1B4-C5F8-9AF9-B592-32CE9EBAF0B3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886465-4B50-A0D5-8ED9-81B1571A9568}"/>
              </a:ext>
            </a:extLst>
          </p:cNvPr>
          <p:cNvSpPr txBox="1"/>
          <p:nvPr/>
        </p:nvSpPr>
        <p:spPr>
          <a:xfrm>
            <a:off x="201782" y="139750"/>
            <a:ext cx="40012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PART5. </a:t>
            </a:r>
            <a:r>
              <a:rPr lang="ko-KR" altLang="en-US" sz="1600" dirty="0"/>
              <a:t>회선구성 설정 </a:t>
            </a:r>
          </a:p>
        </p:txBody>
      </p:sp>
      <p:sp>
        <p:nvSpPr>
          <p:cNvPr id="5" name="Text Box 86" descr="엠보싱 작은상자(Gray_Ver)">
            <a:extLst>
              <a:ext uri="{FF2B5EF4-FFF2-40B4-BE49-F238E27FC236}">
                <a16:creationId xmlns:a16="http://schemas.microsoft.com/office/drawing/2014/main" id="{A170E2BE-3228-AB01-F8E8-EC1D3F009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29" y="761999"/>
            <a:ext cx="1796053" cy="381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36000" rIns="36000" bIns="3600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ko-KR" altLang="en-US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회선구성</a:t>
            </a:r>
            <a:r>
              <a:rPr lang="en-US" altLang="ko-KR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_VLAN Base</a:t>
            </a:r>
            <a:r>
              <a:rPr lang="ko-KR" altLang="en-US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59DAF4E8-13FD-00A0-142E-7C7EF73E6C5C}"/>
              </a:ext>
            </a:extLst>
          </p:cNvPr>
          <p:cNvSpPr/>
          <p:nvPr/>
        </p:nvSpPr>
        <p:spPr>
          <a:xfrm>
            <a:off x="5105399" y="1329427"/>
            <a:ext cx="4543426" cy="5029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ko-KR" sz="1200" u="sng" dirty="0"/>
              <a:t>MPLS-TP &gt; Tunnel</a:t>
            </a:r>
            <a:r>
              <a:rPr lang="ko-KR" altLang="en-US" sz="1200" u="sng" dirty="0"/>
              <a:t>설정 </a:t>
            </a:r>
            <a:r>
              <a:rPr lang="en-US" altLang="ko-KR" sz="1200" u="sng" dirty="0"/>
              <a:t>&gt; VPLS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US" altLang="ko-KR" sz="1200" u="sng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r>
              <a:rPr lang="en-US" altLang="ko-KR" sz="1200" dirty="0"/>
              <a:t> VPLS ID</a:t>
            </a:r>
            <a:r>
              <a:rPr lang="ko-KR" altLang="en-US" sz="1200" dirty="0"/>
              <a:t>입력한다</a:t>
            </a:r>
            <a:r>
              <a:rPr lang="en-US" altLang="ko-KR" sz="1200" dirty="0"/>
              <a:t>( </a:t>
            </a:r>
            <a:r>
              <a:rPr lang="ko-KR" altLang="en-US" sz="1200" dirty="0"/>
              <a:t>범위 </a:t>
            </a:r>
            <a:r>
              <a:rPr lang="en-US" altLang="ko-KR" sz="1200" dirty="0"/>
              <a:t>3000~4999)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VPLS Type</a:t>
            </a:r>
            <a:r>
              <a:rPr lang="ko-KR" altLang="en-US" sz="1200" dirty="0"/>
              <a:t>설정 </a:t>
            </a:r>
            <a:r>
              <a:rPr lang="en-US" altLang="ko-KR" sz="1200" dirty="0"/>
              <a:t>( Port-Base mode)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VPLS Port </a:t>
            </a:r>
            <a:r>
              <a:rPr lang="ko-KR" altLang="en-US" sz="1200" dirty="0"/>
              <a:t>생성추가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r>
              <a:rPr lang="en-US" altLang="ko-KR" sz="1200" dirty="0"/>
              <a:t> Tunnel ID</a:t>
            </a:r>
            <a:r>
              <a:rPr lang="ko-KR" altLang="en-US" sz="1200" dirty="0"/>
              <a:t>생성 </a:t>
            </a:r>
            <a:r>
              <a:rPr lang="en-US" altLang="ko-KR" sz="1200" dirty="0"/>
              <a:t>(</a:t>
            </a:r>
            <a:r>
              <a:rPr lang="ko-KR" altLang="en-US" sz="1200" dirty="0"/>
              <a:t>기본값 </a:t>
            </a:r>
            <a:r>
              <a:rPr lang="en-US" altLang="ko-KR" sz="1200" dirty="0"/>
              <a:t>1</a:t>
            </a:r>
            <a:r>
              <a:rPr lang="ko-KR" altLang="en-US" sz="1200" dirty="0"/>
              <a:t>선택</a:t>
            </a:r>
            <a:r>
              <a:rPr lang="en-US" altLang="ko-KR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en-US" altLang="ko-KR" sz="1200" dirty="0"/>
              <a:t>Label  Tx,Rx</a:t>
            </a:r>
            <a:r>
              <a:rPr lang="ko-KR" altLang="en-US" sz="1200" dirty="0"/>
              <a:t>값 입력한다</a:t>
            </a:r>
            <a:r>
              <a:rPr lang="en-US" altLang="ko-KR" sz="1200" dirty="0"/>
              <a:t>(</a:t>
            </a:r>
            <a:r>
              <a:rPr lang="ko-KR" altLang="en-US" sz="1200" dirty="0"/>
              <a:t>범위</a:t>
            </a:r>
            <a:r>
              <a:rPr lang="en-US" altLang="ko-KR" sz="1200" dirty="0"/>
              <a:t>5000~7999)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ko-KR" altLang="en-US" sz="1200" dirty="0"/>
              <a:t>생성버튼을 선택한다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ko-KR" altLang="en-US" sz="1200" dirty="0"/>
              <a:t>대국측  노드설정 </a:t>
            </a:r>
            <a:r>
              <a:rPr lang="en-US" altLang="ko-KR" sz="1200" dirty="0"/>
              <a:t>(</a:t>
            </a:r>
            <a:r>
              <a:rPr lang="ko-KR" altLang="en-US" sz="1200" dirty="0"/>
              <a:t>자국과 동일하게 설정</a:t>
            </a:r>
            <a:r>
              <a:rPr lang="en-US" altLang="ko-KR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en-US" altLang="ko-KR" sz="1200" dirty="0"/>
              <a:t>Label  Tx,Rx </a:t>
            </a:r>
            <a:r>
              <a:rPr lang="ko-KR" altLang="en-US" sz="1200" dirty="0"/>
              <a:t>값은 </a:t>
            </a:r>
            <a:r>
              <a:rPr lang="ko-KR" altLang="en-US" sz="1200" u="sng" dirty="0">
                <a:solidFill>
                  <a:srgbClr val="FF0000"/>
                </a:solidFill>
              </a:rPr>
              <a:t>대국과 반대로입력한다</a:t>
            </a:r>
            <a:r>
              <a:rPr lang="en-US" altLang="ko-KR" sz="1200" u="sng" dirty="0">
                <a:solidFill>
                  <a:srgbClr val="FF0000"/>
                </a:solidFill>
              </a:rPr>
              <a:t>(</a:t>
            </a:r>
            <a:r>
              <a:rPr lang="ko-KR" altLang="en-US" sz="1200" u="sng" dirty="0">
                <a:solidFill>
                  <a:srgbClr val="FF0000"/>
                </a:solidFill>
              </a:rPr>
              <a:t>범위</a:t>
            </a:r>
            <a:r>
              <a:rPr lang="en-US" altLang="ko-KR" sz="1200" u="sng" dirty="0">
                <a:solidFill>
                  <a:srgbClr val="FF0000"/>
                </a:solidFill>
              </a:rPr>
              <a:t>5000~7999</a:t>
            </a:r>
            <a:r>
              <a:rPr lang="en-US" altLang="ko-KR" sz="1200" dirty="0"/>
              <a:t>)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ko-KR" altLang="en-US" sz="1200" dirty="0"/>
              <a:t>해당서비스 상태를 확인한다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2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</p:txBody>
      </p:sp>
      <p:pic>
        <p:nvPicPr>
          <p:cNvPr id="30" name="그림 3">
            <a:extLst>
              <a:ext uri="{FF2B5EF4-FFF2-40B4-BE49-F238E27FC236}">
                <a16:creationId xmlns:a16="http://schemas.microsoft.com/office/drawing/2014/main" id="{CFB8203D-2489-B3E4-5DC5-F6A331579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189" y="1285872"/>
            <a:ext cx="4373386" cy="51815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779200" y="2870789"/>
            <a:ext cx="762521" cy="170123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622964" y="2968186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1619173" y="2828260"/>
            <a:ext cx="996436" cy="27644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1888238" y="2691740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842996" y="3370520"/>
            <a:ext cx="1708818" cy="648587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143419" y="3563610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811098" y="4678325"/>
            <a:ext cx="996437" cy="20202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8" name="타원 37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1633057" y="4552437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864261" y="4944138"/>
            <a:ext cx="879479" cy="595425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814349" y="531798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2055107" y="5380073"/>
            <a:ext cx="581767" cy="24455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515558" y="5254186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2937609" y="2764464"/>
            <a:ext cx="1804512" cy="1286541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4471949" y="265984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7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2948242" y="4540101"/>
            <a:ext cx="964539" cy="101009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3812731" y="449927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8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36098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5243241-D126-339B-5368-650556925934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44BF202-3F1F-3C05-550C-8911B1812C68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0CCFAD9-5A1C-7C65-AF0D-A1ED4941088F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5" name="직사각형 4">
            <a:extLst>
              <a:ext uri="{FF2B5EF4-FFF2-40B4-BE49-F238E27FC236}">
                <a16:creationId xmlns:a16="http://schemas.microsoft.com/office/drawing/2014/main" id="{254FFE6C-CE93-985D-1D7C-F7D0D47CE3F7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040D685-9F60-F5B4-EBE7-0F8326C18B46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D2B56E-7164-EB0F-237A-4CC5F89BDFAD}"/>
              </a:ext>
            </a:extLst>
          </p:cNvPr>
          <p:cNvSpPr txBox="1"/>
          <p:nvPr/>
        </p:nvSpPr>
        <p:spPr>
          <a:xfrm>
            <a:off x="231277" y="132907"/>
            <a:ext cx="40012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PART5. </a:t>
            </a:r>
            <a:r>
              <a:rPr lang="ko-KR" altLang="en-US" sz="1600" dirty="0"/>
              <a:t>회선구성 설정 </a:t>
            </a:r>
          </a:p>
        </p:txBody>
      </p:sp>
      <p:sp>
        <p:nvSpPr>
          <p:cNvPr id="8" name="Text Box 86" descr="엠보싱 작은상자(Gray_Ver)">
            <a:extLst>
              <a:ext uri="{FF2B5EF4-FFF2-40B4-BE49-F238E27FC236}">
                <a16:creationId xmlns:a16="http://schemas.microsoft.com/office/drawing/2014/main" id="{159F6D97-238F-9C9D-6995-3B898471E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29" y="761999"/>
            <a:ext cx="2143571" cy="381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36000" rIns="36000" bIns="3600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en-US" altLang="ko-KR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L2_VLAN </a:t>
            </a:r>
            <a:r>
              <a:rPr lang="ko-KR" altLang="en-US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설정 </a:t>
            </a:r>
            <a:r>
              <a:rPr lang="en-US" altLang="ko-KR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en-US" altLang="ko-KR" sz="12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2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2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A46D073-A723-63F3-340E-55401C4714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58" y="1314235"/>
            <a:ext cx="4629792" cy="48865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74B4B4F5-E2CE-4671-87F1-576A3E7A7F7C}"/>
              </a:ext>
            </a:extLst>
          </p:cNvPr>
          <p:cNvSpPr/>
          <p:nvPr/>
        </p:nvSpPr>
        <p:spPr>
          <a:xfrm>
            <a:off x="5200649" y="1310377"/>
            <a:ext cx="4543426" cy="3618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200" dirty="0"/>
              <a:t>*</a:t>
            </a:r>
            <a:r>
              <a:rPr lang="en-US" altLang="ko-KR" sz="1200" u="sng" dirty="0"/>
              <a:t> L2SW</a:t>
            </a:r>
            <a:r>
              <a:rPr lang="ko-KR" altLang="en-US" sz="1200" u="sng" dirty="0"/>
              <a:t>탭</a:t>
            </a:r>
            <a:r>
              <a:rPr lang="en-US" altLang="ko-KR" sz="1200" u="sng" dirty="0"/>
              <a:t>&gt; VLAN &gt; Port VLAN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r>
              <a:rPr lang="en-US" altLang="ko-KR" sz="1200" dirty="0"/>
              <a:t> VLAN ID </a:t>
            </a:r>
            <a:r>
              <a:rPr lang="ko-KR" altLang="en-US" sz="1200" dirty="0"/>
              <a:t>입력한다</a:t>
            </a:r>
            <a:r>
              <a:rPr lang="en-US" altLang="ko-KR" sz="1200" dirty="0"/>
              <a:t>.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Tagged,Untagged  </a:t>
            </a:r>
            <a:r>
              <a:rPr lang="ko-KR" altLang="en-US" sz="1200" dirty="0"/>
              <a:t>선택한다</a:t>
            </a:r>
            <a:r>
              <a:rPr lang="en-US" altLang="ko-KR" sz="1200" dirty="0"/>
              <a:t>.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Slot lnfo</a:t>
            </a:r>
            <a:r>
              <a:rPr lang="ko-KR" altLang="en-US" sz="1200" dirty="0"/>
              <a:t>창에서 해당포트 선택 후 </a:t>
            </a:r>
            <a:r>
              <a:rPr lang="en-US" altLang="ko-KR" sz="1200" dirty="0"/>
              <a:t>add</a:t>
            </a:r>
            <a:r>
              <a:rPr lang="ko-KR" altLang="en-US" sz="1200" dirty="0"/>
              <a:t>추가버튼을 누른다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r>
              <a:rPr lang="en-US" altLang="ko-KR" sz="1200" dirty="0"/>
              <a:t> VLAN</a:t>
            </a:r>
            <a:r>
              <a:rPr lang="ko-KR" altLang="en-US" sz="1200" dirty="0"/>
              <a:t>생선버튼을 누른다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ko-KR" altLang="en-US" sz="1200" dirty="0"/>
              <a:t>좌측 상단에 </a:t>
            </a:r>
            <a:r>
              <a:rPr lang="en-US" altLang="ko-KR" sz="1200" dirty="0"/>
              <a:t>Index</a:t>
            </a:r>
            <a:r>
              <a:rPr lang="ko-KR" altLang="en-US" sz="1200" dirty="0"/>
              <a:t>에 </a:t>
            </a:r>
            <a:r>
              <a:rPr lang="en-US" altLang="ko-KR" sz="1200" dirty="0"/>
              <a:t>VLAN</a:t>
            </a:r>
            <a:r>
              <a:rPr lang="ko-KR" altLang="en-US" sz="1200" dirty="0"/>
              <a:t>생성된 것을 확인한다</a:t>
            </a:r>
            <a:r>
              <a:rPr lang="en-US" altLang="ko-KR" sz="1200" dirty="0"/>
              <a:t>.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2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587815" y="1956388"/>
            <a:ext cx="401014" cy="202021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2299655" y="2360426"/>
            <a:ext cx="805052" cy="244551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589987" y="220264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3185702" y="3320900"/>
            <a:ext cx="748345" cy="25164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3252751" y="3545887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3972510" y="2640416"/>
            <a:ext cx="833405" cy="276092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4560555" y="2482632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2356361" y="5596268"/>
            <a:ext cx="805052" cy="244551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370248" y="542785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644519" y="2385235"/>
            <a:ext cx="1471359" cy="30480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902955" y="264212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60990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CAC5CB-5078-089A-189B-5A6935BDF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85600279-25F3-192F-95F9-F7DE71017BAB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BF0377C-2D5C-26F2-38BB-158B29F4EDDD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CC9195D-76D8-1DE0-AFFE-FAAB998F9D5E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5" name="직사각형 4">
            <a:extLst>
              <a:ext uri="{FF2B5EF4-FFF2-40B4-BE49-F238E27FC236}">
                <a16:creationId xmlns:a16="http://schemas.microsoft.com/office/drawing/2014/main" id="{E2BE645D-A3BB-C45E-8C1B-CA6E2E9161FA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F69F9B7-8BB0-2DDB-4F00-3E4920B6DE7F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06C9D2-D52C-5C6D-CE99-F2CC679D82C0}"/>
              </a:ext>
            </a:extLst>
          </p:cNvPr>
          <p:cNvSpPr txBox="1"/>
          <p:nvPr/>
        </p:nvSpPr>
        <p:spPr>
          <a:xfrm>
            <a:off x="231277" y="124715"/>
            <a:ext cx="40012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PART5. </a:t>
            </a:r>
            <a:r>
              <a:rPr lang="ko-KR" altLang="en-US" sz="1600" dirty="0"/>
              <a:t>회선구성 설정 </a:t>
            </a:r>
          </a:p>
        </p:txBody>
      </p:sp>
      <p:sp>
        <p:nvSpPr>
          <p:cNvPr id="8" name="Text Box 86" descr="엠보싱 작은상자(Gray_Ver)">
            <a:extLst>
              <a:ext uri="{FF2B5EF4-FFF2-40B4-BE49-F238E27FC236}">
                <a16:creationId xmlns:a16="http://schemas.microsoft.com/office/drawing/2014/main" id="{AE79502C-72D9-3961-F9D4-DD1D96F60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29" y="761999"/>
            <a:ext cx="2143571" cy="381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36000" rIns="36000" bIns="3600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en-US" altLang="ko-KR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L2_VLAN </a:t>
            </a:r>
            <a:r>
              <a:rPr lang="ko-KR" altLang="en-US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설정 </a:t>
            </a:r>
            <a:r>
              <a:rPr lang="en-US" altLang="ko-KR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12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2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2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4E68352-59F6-EE21-E038-C0AEC24A3C8B}"/>
              </a:ext>
            </a:extLst>
          </p:cNvPr>
          <p:cNvSpPr/>
          <p:nvPr/>
        </p:nvSpPr>
        <p:spPr>
          <a:xfrm>
            <a:off x="5181599" y="1367527"/>
            <a:ext cx="4543426" cy="3618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200" u="sng" dirty="0"/>
              <a:t>* L2SW</a:t>
            </a:r>
            <a:r>
              <a:rPr lang="ko-KR" altLang="en-US" sz="1200" u="sng" dirty="0"/>
              <a:t>탭</a:t>
            </a:r>
            <a:r>
              <a:rPr lang="en-US" altLang="ko-KR" sz="1200" u="sng" dirty="0"/>
              <a:t>&gt; VLAN &gt; Port VLAN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r>
              <a:rPr lang="en-US" altLang="ko-KR" sz="1200" dirty="0"/>
              <a:t> </a:t>
            </a:r>
            <a:r>
              <a:rPr lang="ko-KR" altLang="en-US" sz="1200" dirty="0"/>
              <a:t>해당 </a:t>
            </a:r>
            <a:r>
              <a:rPr lang="en-US" altLang="ko-KR" sz="1200" dirty="0"/>
              <a:t>VLAN ID </a:t>
            </a:r>
            <a:r>
              <a:rPr lang="ko-KR" altLang="en-US" sz="1200" dirty="0"/>
              <a:t>선택한다</a:t>
            </a:r>
            <a:r>
              <a:rPr lang="en-US" altLang="ko-KR" sz="1200" dirty="0"/>
              <a:t>.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Slot lnfo</a:t>
            </a:r>
            <a:r>
              <a:rPr lang="ko-KR" altLang="en-US" sz="1200" dirty="0"/>
              <a:t>창에서 </a:t>
            </a:r>
            <a:r>
              <a:rPr lang="en-US" altLang="ko-KR" sz="1200" dirty="0"/>
              <a:t>VLAN</a:t>
            </a:r>
            <a:r>
              <a:rPr lang="ko-KR" altLang="en-US" sz="1200" dirty="0"/>
              <a:t>포트 선택 후 </a:t>
            </a:r>
            <a:r>
              <a:rPr lang="en-US" altLang="ko-KR" sz="1200" dirty="0"/>
              <a:t>add</a:t>
            </a:r>
            <a:r>
              <a:rPr lang="ko-KR" altLang="en-US" sz="1200" dirty="0"/>
              <a:t>추가버튼을 누른다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Port VLAN</a:t>
            </a:r>
            <a:r>
              <a:rPr lang="ko-KR" altLang="en-US" sz="1200" dirty="0"/>
              <a:t>변경 버튼을 누른다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r>
              <a:rPr lang="en-US" altLang="ko-KR" sz="1200" dirty="0"/>
              <a:t> </a:t>
            </a:r>
            <a:r>
              <a:rPr lang="ko-KR" altLang="en-US" sz="1200" dirty="0"/>
              <a:t>좌측 상단에 </a:t>
            </a:r>
            <a:r>
              <a:rPr lang="en-US" altLang="ko-KR" sz="1200" dirty="0"/>
              <a:t>Index</a:t>
            </a:r>
            <a:r>
              <a:rPr lang="ko-KR" altLang="en-US" sz="1200" dirty="0"/>
              <a:t>에 변경된 </a:t>
            </a:r>
            <a:r>
              <a:rPr lang="en-US" altLang="ko-KR" sz="1200" dirty="0"/>
              <a:t>PVID</a:t>
            </a:r>
            <a:r>
              <a:rPr lang="ko-KR" altLang="en-US" sz="1200" dirty="0"/>
              <a:t>값을 확인한다</a:t>
            </a:r>
            <a:r>
              <a:rPr lang="en-US" altLang="ko-KR" sz="1200" dirty="0"/>
              <a:t>.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4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r>
              <a:rPr lang="en-US" altLang="ko-KR" sz="1200" dirty="0"/>
              <a:t> </a:t>
            </a:r>
            <a:r>
              <a:rPr lang="ko-KR" altLang="en-US" sz="1200" dirty="0"/>
              <a:t>해당 서비스 상태확인한다</a:t>
            </a:r>
            <a:r>
              <a:rPr lang="en-US" altLang="ko-KR" sz="1200" dirty="0"/>
              <a:t>.</a:t>
            </a:r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5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AutoNum type="circleNumDbPlain" startAt="2"/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48089F67-71FD-BA47-6EE9-B5AC20539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283" y="1401906"/>
            <a:ext cx="4503649" cy="487506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1069823" y="2034361"/>
            <a:ext cx="461265" cy="21974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3911969" y="3226911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2487497" y="2431309"/>
            <a:ext cx="1350856" cy="24809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650239" y="2273526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2594344" y="2768007"/>
            <a:ext cx="510363" cy="64504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3263674" y="3196854"/>
            <a:ext cx="670373" cy="248095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4085925" y="2764463"/>
            <a:ext cx="656196" cy="2690039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3292029" y="5681328"/>
            <a:ext cx="663284" cy="230374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3206675" y="5562530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747302" y="2424221"/>
            <a:ext cx="1432372" cy="776179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1353067" y="2347954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918779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D6E626-3EEE-A44C-6A89-2E41FA5BE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4397790-7F47-FEDA-7026-304DA9E994ED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2BBA5F5-48E0-6EF8-F877-6A6966BDA4AD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CFB853A-7062-A55D-C1C2-979648739E96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5" name="직사각형 4">
            <a:extLst>
              <a:ext uri="{FF2B5EF4-FFF2-40B4-BE49-F238E27FC236}">
                <a16:creationId xmlns:a16="http://schemas.microsoft.com/office/drawing/2014/main" id="{D9D99883-FEBA-0DFF-ADFA-568704AA3B9D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FE88C634-7D71-6DE1-55DE-7B4DE361E9AF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EE1379-79A4-192E-41FD-4309F3AEC1D6}"/>
              </a:ext>
            </a:extLst>
          </p:cNvPr>
          <p:cNvSpPr txBox="1"/>
          <p:nvPr/>
        </p:nvSpPr>
        <p:spPr>
          <a:xfrm>
            <a:off x="231277" y="143764"/>
            <a:ext cx="40012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PART6. loop detect</a:t>
            </a:r>
            <a:r>
              <a:rPr lang="ko-KR" altLang="en-US" sz="1600" dirty="0"/>
              <a:t>및 </a:t>
            </a:r>
            <a:r>
              <a:rPr lang="en-US" altLang="ko-KR" sz="1600" dirty="0"/>
              <a:t>TCA Block </a:t>
            </a:r>
            <a:r>
              <a:rPr lang="ko-KR" altLang="en-US" sz="1600" dirty="0"/>
              <a:t> </a:t>
            </a:r>
          </a:p>
        </p:txBody>
      </p:sp>
      <p:sp>
        <p:nvSpPr>
          <p:cNvPr id="8" name="Text Box 86" descr="엠보싱 작은상자(Gray_Ver)">
            <a:extLst>
              <a:ext uri="{FF2B5EF4-FFF2-40B4-BE49-F238E27FC236}">
                <a16:creationId xmlns:a16="http://schemas.microsoft.com/office/drawing/2014/main" id="{EDC993D3-E18F-671B-4845-CB1A78D31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29" y="761999"/>
            <a:ext cx="1533971" cy="381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36000" rIns="36000" bIns="3600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en-US" altLang="ko-KR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Loop Detect</a:t>
            </a:r>
            <a:r>
              <a:rPr lang="ko-KR" altLang="en-US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65ADCA9-9CDA-E6EF-8E34-ADF1B78EA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61" y="1363809"/>
            <a:ext cx="6380339" cy="3839770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FA49BC76-EAC8-83CF-068E-2FCD43636B25}"/>
              </a:ext>
            </a:extLst>
          </p:cNvPr>
          <p:cNvSpPr/>
          <p:nvPr/>
        </p:nvSpPr>
        <p:spPr>
          <a:xfrm>
            <a:off x="371474" y="5406271"/>
            <a:ext cx="9115426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r>
              <a:rPr lang="en-US" altLang="ko-KR" sz="1200" dirty="0"/>
              <a:t> EMS</a:t>
            </a:r>
            <a:r>
              <a:rPr lang="ko-KR" altLang="en-US" sz="1200" dirty="0"/>
              <a:t> </a:t>
            </a:r>
            <a:r>
              <a:rPr lang="en-US" altLang="ko-KR" sz="1200" dirty="0"/>
              <a:t>&gt; L2SW &gt; Provision &gt;DCC/Loop &gt; Loop DETECT</a:t>
            </a:r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LOOP</a:t>
            </a:r>
            <a:r>
              <a:rPr lang="ko-KR" altLang="en-US" sz="1200" dirty="0"/>
              <a:t>발생시 </a:t>
            </a:r>
            <a:r>
              <a:rPr lang="en-US" altLang="ko-KR" sz="1200" dirty="0"/>
              <a:t>(3</a:t>
            </a:r>
            <a:r>
              <a:rPr lang="ko-KR" altLang="en-US" sz="1200" dirty="0"/>
              <a:t>초 이내 루프감지</a:t>
            </a:r>
            <a:r>
              <a:rPr lang="en-US" altLang="ko-KR" sz="1200" dirty="0"/>
              <a:t>) </a:t>
            </a:r>
            <a:r>
              <a:rPr lang="ko-KR" altLang="en-US" sz="1200" dirty="0"/>
              <a:t>경보발령 </a:t>
            </a:r>
            <a:r>
              <a:rPr lang="en-US" altLang="ko-KR" sz="1200" dirty="0"/>
              <a:t>&gt; </a:t>
            </a:r>
            <a:r>
              <a:rPr lang="ko-KR" altLang="en-US" sz="1200" dirty="0"/>
              <a:t>이후 포트차단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FontTx/>
              <a:buAutoNum type="circleNumDbPlain" startAt="2"/>
            </a:pPr>
            <a:r>
              <a:rPr lang="en-US" altLang="ko-KR" sz="1200" dirty="0"/>
              <a:t> LOOP</a:t>
            </a:r>
            <a:r>
              <a:rPr lang="ko-KR" altLang="en-US" sz="1200" dirty="0"/>
              <a:t>해제 시 </a:t>
            </a:r>
            <a:r>
              <a:rPr lang="en-US" altLang="ko-KR" sz="1200" dirty="0"/>
              <a:t>(20</a:t>
            </a:r>
            <a:r>
              <a:rPr lang="ko-KR" altLang="en-US" sz="1200" dirty="0"/>
              <a:t>초이내 감시후 정상시</a:t>
            </a:r>
            <a:r>
              <a:rPr lang="en-US" altLang="ko-KR" sz="1200" dirty="0"/>
              <a:t>) </a:t>
            </a:r>
            <a:r>
              <a:rPr lang="ko-KR" altLang="en-US" sz="1200" dirty="0"/>
              <a:t>경보해제 </a:t>
            </a:r>
            <a:r>
              <a:rPr lang="en-US" altLang="ko-KR" sz="1200" dirty="0"/>
              <a:t>&gt; </a:t>
            </a:r>
            <a:r>
              <a:rPr lang="ko-KR" altLang="en-US" sz="1200" dirty="0"/>
              <a:t>이후 포트해제 </a:t>
            </a:r>
            <a:endParaRPr lang="en-US" altLang="ko-KR" sz="1200" dirty="0"/>
          </a:p>
          <a:p>
            <a:pPr marL="22860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u="sng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  <a:p>
            <a:pPr marL="228600" lvl="0" indent="-228600" defTabSz="873125" eaLnBrk="0" fontAlgn="base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</a:pPr>
            <a:endParaRPr lang="en-US" altLang="ko-KR" sz="12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1399431" y="2172585"/>
            <a:ext cx="865303" cy="21974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25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CCF32-E589-297A-DF46-85829D3B8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E0D87619-716B-335C-F5E1-2ADF417B0CFB}"/>
              </a:ext>
            </a:extLst>
          </p:cNvPr>
          <p:cNvGrpSpPr/>
          <p:nvPr/>
        </p:nvGrpSpPr>
        <p:grpSpPr>
          <a:xfrm>
            <a:off x="7429494" y="43401"/>
            <a:ext cx="2336312" cy="523220"/>
            <a:chOff x="326982" y="1814"/>
            <a:chExt cx="2336312" cy="52322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8E35BE7-ED8C-30E5-031A-F5057F654841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2.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2142C90-DBEA-4A89-D1F7-1C7F2588F984}"/>
                </a:ext>
              </a:extLst>
            </p:cNvPr>
            <p:cNvSpPr txBox="1"/>
            <p:nvPr/>
          </p:nvSpPr>
          <p:spPr>
            <a:xfrm>
              <a:off x="665631" y="124618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필수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Config </a:t>
              </a: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설정</a:t>
              </a:r>
            </a:p>
          </p:txBody>
        </p:sp>
      </p:grpSp>
      <p:sp>
        <p:nvSpPr>
          <p:cNvPr id="5" name="직사각형 4">
            <a:extLst>
              <a:ext uri="{FF2B5EF4-FFF2-40B4-BE49-F238E27FC236}">
                <a16:creationId xmlns:a16="http://schemas.microsoft.com/office/drawing/2014/main" id="{323B3E4B-6143-DF38-DE1F-2BC638AC3B3B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D3C8FA9-8007-CEC0-41CB-6A1EBB17DE82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Text Box 86" descr="엠보싱 작은상자(Gray_Ver)">
            <a:extLst>
              <a:ext uri="{FF2B5EF4-FFF2-40B4-BE49-F238E27FC236}">
                <a16:creationId xmlns:a16="http://schemas.microsoft.com/office/drawing/2014/main" id="{840E6DA0-C42E-67BF-31CB-16A9D58CE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29" y="761999"/>
            <a:ext cx="1533971" cy="3810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36000" rIns="36000" bIns="3600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700" b="1" kern="1200">
                <a:solidFill>
                  <a:schemeClr val="tx1"/>
                </a:solidFill>
                <a:latin typeface="산돌고딕B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en-US" altLang="ko-KR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TCA </a:t>
            </a:r>
            <a:r>
              <a:rPr lang="ko-KR" altLang="en-US" sz="1400" b="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설정 </a:t>
            </a:r>
            <a:endParaRPr lang="en-US" altLang="ko-KR" sz="14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9" name="그룹 1">
            <a:extLst>
              <a:ext uri="{FF2B5EF4-FFF2-40B4-BE49-F238E27FC236}">
                <a16:creationId xmlns:a16="http://schemas.microsoft.com/office/drawing/2014/main" id="{90A86729-0D45-4352-F0AC-2D474903482F}"/>
              </a:ext>
            </a:extLst>
          </p:cNvPr>
          <p:cNvGrpSpPr/>
          <p:nvPr/>
        </p:nvGrpSpPr>
        <p:grpSpPr>
          <a:xfrm>
            <a:off x="435624" y="1536788"/>
            <a:ext cx="9330182" cy="4919379"/>
            <a:chOff x="435624" y="1536788"/>
            <a:chExt cx="9330182" cy="4919379"/>
          </a:xfrm>
        </p:grpSpPr>
        <p:pic>
          <p:nvPicPr>
            <p:cNvPr id="11" name="그림 2">
              <a:extLst>
                <a:ext uri="{FF2B5EF4-FFF2-40B4-BE49-F238E27FC236}">
                  <a16:creationId xmlns:a16="http://schemas.microsoft.com/office/drawing/2014/main" id="{C7812BC9-F768-E690-8733-284C89F68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624" y="1536788"/>
              <a:ext cx="4938825" cy="3325922"/>
            </a:xfrm>
            <a:prstGeom prst="rect">
              <a:avLst/>
            </a:prstGeom>
          </p:spPr>
        </p:pic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A88DBE6D-986A-9F66-D6A2-AE0E54FD37A0}"/>
                </a:ext>
              </a:extLst>
            </p:cNvPr>
            <p:cNvSpPr/>
            <p:nvPr/>
          </p:nvSpPr>
          <p:spPr bwMode="auto">
            <a:xfrm>
              <a:off x="5612491" y="1652682"/>
              <a:ext cx="4153315" cy="3600974"/>
            </a:xfrm>
            <a:prstGeom prst="rect">
              <a:avLst/>
            </a:prstGeom>
          </p:spPr>
          <p:txBody>
            <a:bodyPr wrap="square" lIns="91430" tIns="45714" rIns="91430" bIns="45714">
              <a:spAutoFit/>
            </a:bodyPr>
            <a:lstStyle/>
            <a:p>
              <a:pPr algn="l">
                <a:buFont typeface="Wingdings" pitchFamily="2" charset="2"/>
                <a:buChar char="§"/>
                <a:defRPr/>
              </a:pPr>
              <a:r>
                <a:rPr lang="en-US" altLang="ko-KR" sz="12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+mj-ea"/>
                  <a:ea typeface="+mj-ea"/>
                </a:rPr>
                <a:t> </a:t>
              </a:r>
              <a:r>
                <a:rPr lang="ko-KR" altLang="en-US" sz="12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+mj-ea"/>
                  <a:ea typeface="+mj-ea"/>
                </a:rPr>
                <a:t>임계치 </a:t>
              </a:r>
              <a:r>
                <a:rPr lang="en-US" altLang="ko-KR" sz="12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+mj-ea"/>
                  <a:ea typeface="+mj-ea"/>
                </a:rPr>
                <a:t>TCA</a:t>
              </a: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+mj-ea"/>
                <a:ea typeface="+mj-ea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임계치값을 설정하여 수치값 이상 초과 트래픽 발생시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해당포트를 차단하는기능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marL="171450" indent="-171450" algn="l">
                <a:buFontTx/>
                <a:buChar char="-"/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UNI TCA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전체입력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수치입력후  전체설정됨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(Downlink)</a:t>
              </a:r>
            </a:p>
            <a:p>
              <a:pPr marL="171450" indent="-171450" algn="l">
                <a:buFontTx/>
                <a:buChar char="-"/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- SL TCA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전체입력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: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수치입력후 전체설정됨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(Up link)</a:t>
              </a: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- Block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전체입력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:</a:t>
              </a: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   Disable 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포트차단 없음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(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경보만 발령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)</a:t>
              </a: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   Enable:  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포트차단됨  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(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경보경보발령</a:t>
              </a: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)</a:t>
              </a:r>
            </a:p>
            <a:p>
              <a:pPr algn="l">
                <a:defRPr/>
              </a:pPr>
              <a:r>
                <a:rPr lang="en-US" altLang="ko-KR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   Unblock : </a:t>
              </a:r>
              <a:r>
                <a:rPr lang="ko-KR" altLang="en-US" sz="12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차단된 포트 해제됨</a:t>
              </a: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  <a:p>
              <a:pPr algn="l">
                <a:defRPr/>
              </a:pPr>
              <a:endPara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6BA297B-7616-FCD4-5AC2-54C90418081D}"/>
                </a:ext>
              </a:extLst>
            </p:cNvPr>
            <p:cNvSpPr txBox="1"/>
            <p:nvPr/>
          </p:nvSpPr>
          <p:spPr>
            <a:xfrm>
              <a:off x="473646" y="5059089"/>
              <a:ext cx="654018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100" dirty="0">
                  <a:latin typeface="+mn-ea"/>
                  <a:ea typeface="+mn-ea"/>
                </a:rPr>
                <a:t>ⓐ </a:t>
              </a:r>
              <a:r>
                <a:rPr kumimoji="1" lang="ko-KR" altLang="en-US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채널 유니트 전체 설정 </a:t>
              </a:r>
              <a:r>
                <a:rPr kumimoji="1" lang="en-US" altLang="ko-KR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( </a:t>
              </a:r>
              <a:r>
                <a:rPr kumimoji="1" lang="ko-KR" altLang="en-US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빈칸에 </a:t>
              </a:r>
              <a:r>
                <a:rPr lang="ko-KR" altLang="en-US" sz="1100" dirty="0">
                  <a:latin typeface="+mn-ea"/>
                  <a:ea typeface="+mn-ea"/>
                </a:rPr>
                <a:t>임계치를 입력 후 버튼을 누르면 전체설정 가능함</a:t>
              </a:r>
              <a:r>
                <a:rPr lang="en-US" altLang="ko-KR" sz="1100" dirty="0">
                  <a:latin typeface="+mn-ea"/>
                  <a:ea typeface="+mn-ea"/>
                </a:rPr>
                <a:t>)</a:t>
              </a:r>
            </a:p>
            <a:p>
              <a:r>
                <a:rPr lang="en-US" altLang="ko-KR" sz="1200" dirty="0">
                  <a:latin typeface="+mn-ea"/>
                  <a:ea typeface="+mn-ea"/>
                </a:rPr>
                <a:t> </a:t>
              </a:r>
              <a:r>
                <a:rPr kumimoji="1" lang="ko-KR" altLang="en-US" sz="12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 </a:t>
              </a:r>
              <a:endParaRPr lang="ko-KR" altLang="en-US" sz="120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A4561D4-A8FD-C970-D0FD-A3F03D01F587}"/>
                </a:ext>
              </a:extLst>
            </p:cNvPr>
            <p:cNvSpPr txBox="1"/>
            <p:nvPr/>
          </p:nvSpPr>
          <p:spPr>
            <a:xfrm>
              <a:off x="464120" y="5385374"/>
              <a:ext cx="654018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100" dirty="0">
                  <a:latin typeface="+mn-ea"/>
                  <a:ea typeface="+mn-ea"/>
                </a:rPr>
                <a:t>ⓑ 업링크 유니트</a:t>
              </a:r>
              <a:r>
                <a:rPr kumimoji="1" lang="ko-KR" altLang="en-US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 전체 설정 </a:t>
              </a:r>
              <a:r>
                <a:rPr kumimoji="1" lang="en-US" altLang="ko-KR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( </a:t>
              </a:r>
              <a:r>
                <a:rPr kumimoji="1" lang="ko-KR" altLang="en-US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빈칸에 </a:t>
              </a:r>
              <a:r>
                <a:rPr lang="ko-KR" altLang="en-US" sz="1100" dirty="0">
                  <a:latin typeface="+mn-ea"/>
                  <a:ea typeface="+mn-ea"/>
                </a:rPr>
                <a:t>임계치를 입력 </a:t>
              </a:r>
              <a:r>
                <a:rPr lang="ko-KR" altLang="en-US" sz="1100" dirty="0">
                  <a:latin typeface="+mn-ea"/>
                </a:rPr>
                <a:t>후</a:t>
              </a:r>
              <a:r>
                <a:rPr lang="ko-KR" altLang="en-US" sz="1100" dirty="0">
                  <a:latin typeface="+mn-ea"/>
                  <a:ea typeface="+mn-ea"/>
                </a:rPr>
                <a:t>  버튼을 누르면 전체설정 가능함</a:t>
              </a:r>
              <a:r>
                <a:rPr lang="en-US" altLang="ko-KR" sz="1100" dirty="0">
                  <a:latin typeface="+mn-ea"/>
                  <a:ea typeface="+mn-ea"/>
                </a:rPr>
                <a:t>) </a:t>
              </a:r>
              <a:r>
                <a:rPr kumimoji="1" lang="ko-KR" altLang="en-US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 </a:t>
              </a:r>
              <a:endParaRPr lang="ko-KR" altLang="en-US" sz="11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79ACE40-B4A3-2F39-2115-46A13D6F8B3A}"/>
                </a:ext>
              </a:extLst>
            </p:cNvPr>
            <p:cNvSpPr txBox="1"/>
            <p:nvPr/>
          </p:nvSpPr>
          <p:spPr>
            <a:xfrm>
              <a:off x="473646" y="5740182"/>
              <a:ext cx="654018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ko-KR" altLang="en-US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ⓒ </a:t>
              </a:r>
              <a:r>
                <a:rPr kumimoji="1" lang="en-US" altLang="ko-KR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Block</a:t>
              </a:r>
              <a:r>
                <a:rPr kumimoji="1" lang="ko-KR" altLang="en-US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 전체 설정 </a:t>
              </a:r>
              <a:r>
                <a:rPr kumimoji="1" lang="en-US" altLang="ko-KR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( </a:t>
              </a:r>
              <a:r>
                <a:rPr lang="en-US" altLang="ko-KR" sz="1100" dirty="0">
                  <a:latin typeface="+mn-ea"/>
                  <a:ea typeface="+mn-ea"/>
                </a:rPr>
                <a:t>enable</a:t>
              </a:r>
              <a:r>
                <a:rPr lang="ko-KR" altLang="en-US" sz="1100" dirty="0">
                  <a:latin typeface="+mn-ea"/>
                  <a:ea typeface="+mn-ea"/>
                </a:rPr>
                <a:t> </a:t>
              </a:r>
              <a:r>
                <a:rPr lang="en-US" altLang="ko-KR" sz="1100" dirty="0">
                  <a:latin typeface="+mn-ea"/>
                  <a:ea typeface="+mn-ea"/>
                </a:rPr>
                <a:t>:</a:t>
              </a:r>
              <a:r>
                <a:rPr lang="ko-KR" altLang="en-US" sz="1100" dirty="0">
                  <a:latin typeface="+mn-ea"/>
                  <a:ea typeface="+mn-ea"/>
                </a:rPr>
                <a:t> 트래픽 초과시 해당포트 </a:t>
              </a:r>
              <a:r>
                <a:rPr lang="en-US" altLang="ko-KR" sz="1100" dirty="0">
                  <a:latin typeface="+mn-ea"/>
                  <a:ea typeface="+mn-ea"/>
                </a:rPr>
                <a:t>block</a:t>
              </a:r>
              <a:r>
                <a:rPr lang="ko-KR" altLang="en-US" sz="1100" dirty="0">
                  <a:latin typeface="+mn-ea"/>
                  <a:ea typeface="+mn-ea"/>
                </a:rPr>
                <a:t>시킴 </a:t>
              </a:r>
              <a:r>
                <a:rPr lang="en-US" altLang="ko-KR" sz="1100" dirty="0">
                  <a:latin typeface="+mn-ea"/>
                  <a:ea typeface="+mn-ea"/>
                </a:rPr>
                <a:t>)</a:t>
              </a:r>
            </a:p>
            <a:p>
              <a:r>
                <a:rPr lang="en-US" altLang="ko-KR" sz="1100" dirty="0">
                  <a:latin typeface="+mn-ea"/>
                  <a:ea typeface="+mn-ea"/>
                </a:rPr>
                <a:t>                         ( disable :  </a:t>
              </a:r>
              <a:r>
                <a:rPr lang="ko-KR" altLang="en-US" sz="1100" dirty="0">
                  <a:latin typeface="+mn-ea"/>
                  <a:ea typeface="+mn-ea"/>
                </a:rPr>
                <a:t>트래픽 초과시  경보만 발령함 </a:t>
              </a:r>
              <a:r>
                <a:rPr lang="en-US" altLang="ko-KR" sz="1100" dirty="0">
                  <a:latin typeface="+mn-ea"/>
                  <a:ea typeface="+mn-ea"/>
                </a:rPr>
                <a:t>)</a:t>
              </a:r>
              <a:r>
                <a:rPr lang="ko-KR" altLang="en-US" sz="1100" dirty="0">
                  <a:latin typeface="+mn-ea"/>
                  <a:ea typeface="+mn-ea"/>
                </a:rPr>
                <a:t> </a:t>
              </a:r>
              <a:r>
                <a:rPr kumimoji="1" lang="ko-KR" altLang="en-US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 </a:t>
              </a:r>
              <a:endParaRPr lang="ko-KR" altLang="en-US" sz="110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2DB378E-B440-3EB4-58F1-15410971BB75}"/>
                </a:ext>
              </a:extLst>
            </p:cNvPr>
            <p:cNvSpPr txBox="1"/>
            <p:nvPr/>
          </p:nvSpPr>
          <p:spPr>
            <a:xfrm>
              <a:off x="464120" y="6194557"/>
              <a:ext cx="7853773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ko-KR" altLang="en-US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ⓓ </a:t>
              </a:r>
              <a:r>
                <a:rPr kumimoji="1" lang="en-US" altLang="ko-KR" sz="1100" b="0" i="0" u="none" strike="noStrike" kern="1200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  <a:ea typeface="+mn-ea"/>
                  <a:cs typeface="+mn-cs"/>
                </a:rPr>
                <a:t>Block</a:t>
              </a:r>
              <a:r>
                <a:rPr lang="ko-KR" altLang="en-US" sz="1100" dirty="0">
                  <a:latin typeface="+mn-ea"/>
                  <a:ea typeface="+mn-ea"/>
                </a:rPr>
                <a:t>된 포트는  </a:t>
              </a:r>
              <a:r>
                <a:rPr lang="en-US" altLang="ko-KR" sz="1100" dirty="0">
                  <a:latin typeface="+mn-ea"/>
                  <a:ea typeface="+mn-ea"/>
                </a:rPr>
                <a:t>UnBlock(</a:t>
              </a:r>
              <a:r>
                <a:rPr lang="ko-KR" altLang="en-US" sz="1100" dirty="0">
                  <a:latin typeface="+mn-ea"/>
                  <a:ea typeface="+mn-ea"/>
                </a:rPr>
                <a:t>해제</a:t>
              </a:r>
              <a:r>
                <a:rPr lang="en-US" altLang="ko-KR" sz="1100" dirty="0">
                  <a:latin typeface="+mn-ea"/>
                  <a:ea typeface="+mn-ea"/>
                </a:rPr>
                <a:t>)</a:t>
              </a:r>
              <a:r>
                <a:rPr lang="ko-KR" altLang="en-US" sz="1100" dirty="0">
                  <a:latin typeface="+mn-ea"/>
                  <a:ea typeface="+mn-ea"/>
                </a:rPr>
                <a:t>전까지 </a:t>
              </a:r>
              <a:r>
                <a:rPr lang="en-US" altLang="ko-KR" sz="1100" dirty="0">
                  <a:latin typeface="+mn-ea"/>
                  <a:ea typeface="+mn-ea"/>
                </a:rPr>
                <a:t>block</a:t>
              </a:r>
              <a:r>
                <a:rPr lang="ko-KR" altLang="en-US" sz="1100" dirty="0">
                  <a:latin typeface="+mn-ea"/>
                  <a:ea typeface="+mn-ea"/>
                </a:rPr>
                <a:t>상태이며  회선 복구후에 해당포트</a:t>
              </a:r>
              <a:r>
                <a:rPr lang="en-US" altLang="ko-KR" sz="1100" dirty="0">
                  <a:latin typeface="+mn-ea"/>
                  <a:ea typeface="+mn-ea"/>
                </a:rPr>
                <a:t>UnBlock</a:t>
              </a:r>
              <a:r>
                <a:rPr lang="ko-KR" altLang="en-US" sz="1100" dirty="0">
                  <a:latin typeface="+mn-ea"/>
                  <a:ea typeface="+mn-ea"/>
                </a:rPr>
                <a:t>버튼을 눌러 해제한다 </a:t>
              </a:r>
              <a:endParaRPr lang="en-US" altLang="ko-KR" sz="1100" dirty="0">
                <a:latin typeface="+mn-ea"/>
                <a:ea typeface="+mn-ea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C4B63D6-3269-690A-BFDF-9BAACA1ADD37}"/>
              </a:ext>
            </a:extLst>
          </p:cNvPr>
          <p:cNvSpPr txBox="1"/>
          <p:nvPr/>
        </p:nvSpPr>
        <p:spPr>
          <a:xfrm>
            <a:off x="215211" y="142888"/>
            <a:ext cx="40012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PART6. loop detect</a:t>
            </a:r>
            <a:r>
              <a:rPr lang="ko-KR" altLang="en-US" sz="1600" dirty="0"/>
              <a:t>및 </a:t>
            </a:r>
            <a:r>
              <a:rPr lang="en-US" altLang="ko-KR" sz="1600" dirty="0"/>
              <a:t>TCA Block </a:t>
            </a:r>
            <a:r>
              <a:rPr lang="ko-KR" altLang="en-US" sz="1600" dirty="0"/>
              <a:t> </a:t>
            </a:r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1349522" y="4205106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a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1360154" y="4492186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b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633887" y="2087523"/>
            <a:ext cx="4682392" cy="2750291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2880610" y="4407125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c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CE9C3070-E0E3-9522-9D64-5EACAA5A4E68}"/>
              </a:ext>
            </a:extLst>
          </p:cNvPr>
          <p:cNvSpPr/>
          <p:nvPr/>
        </p:nvSpPr>
        <p:spPr>
          <a:xfrm>
            <a:off x="1037924" y="4171505"/>
            <a:ext cx="3310791" cy="61314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28600" indent="-228600">
              <a:buAutoNum type="arabicParenR"/>
            </a:pPr>
            <a:endParaRPr lang="en-US" altLang="ko-KR" sz="1050" dirty="0">
              <a:solidFill>
                <a:schemeClr val="tx1"/>
              </a:solidFill>
            </a:endParaRPr>
          </a:p>
          <a:p>
            <a:pPr marL="228600" indent="-228600"/>
            <a:endParaRPr lang="en-US" altLang="ko-KR" sz="1050" dirty="0">
              <a:solidFill>
                <a:schemeClr val="tx1"/>
              </a:solidFill>
            </a:endParaRPr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5AAB19D8-1CD6-4FA2-B59E-46D8E02A4EA4}"/>
              </a:ext>
            </a:extLst>
          </p:cNvPr>
          <p:cNvSpPr/>
          <p:nvPr/>
        </p:nvSpPr>
        <p:spPr>
          <a:xfrm>
            <a:off x="3582360" y="4428390"/>
            <a:ext cx="216000" cy="223152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61000">
                  <a:schemeClr val="accent1">
                    <a:lumMod val="5000"/>
                    <a:lumOff val="95000"/>
                  </a:schemeClr>
                </a:gs>
                <a:gs pos="65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8000" rtlCol="0" anchor="ctr"/>
          <a:lstStyle/>
          <a:p>
            <a:pPr algn="ctr"/>
            <a:r>
              <a:rPr lang="en-US" altLang="ko-KR" sz="105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d</a:t>
            </a:r>
            <a:endParaRPr lang="ko-KR" altLang="en-US" sz="105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558833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A943F-4F52-E4CD-2FA6-1073B05AC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14F8D9-A13F-18D2-BD10-DE66756A4832}"/>
              </a:ext>
            </a:extLst>
          </p:cNvPr>
          <p:cNvSpPr txBox="1"/>
          <p:nvPr/>
        </p:nvSpPr>
        <p:spPr>
          <a:xfrm>
            <a:off x="140194" y="55078"/>
            <a:ext cx="1503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3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. AS 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및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BS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7FA6191C-0EEF-D8B3-A528-4DE9CB668555}"/>
              </a:ext>
            </a:extLst>
          </p:cNvPr>
          <p:cNvGrpSpPr/>
          <p:nvPr/>
        </p:nvGrpSpPr>
        <p:grpSpPr>
          <a:xfrm>
            <a:off x="8057567" y="43401"/>
            <a:ext cx="1446645" cy="523220"/>
            <a:chOff x="326982" y="1814"/>
            <a:chExt cx="1446645" cy="5232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5E8500F-E165-FFB6-BEF2-0780EC86D26A}"/>
                </a:ext>
              </a:extLst>
            </p:cNvPr>
            <p:cNvSpPr txBox="1"/>
            <p:nvPr/>
          </p:nvSpPr>
          <p:spPr>
            <a:xfrm>
              <a:off x="326982" y="1814"/>
              <a:ext cx="4876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800" b="1" dirty="0">
                  <a:solidFill>
                    <a:prstClr val="black"/>
                  </a:solidFill>
                  <a:latin typeface="KoPub바탕체 Bold" pitchFamily="18" charset="-127"/>
                  <a:ea typeface="KoPub바탕체 Bold" pitchFamily="18" charset="-127"/>
                </a:rPr>
                <a:t>3</a:t>
              </a:r>
              <a:r>
                <a:rPr kumimoji="0" lang="en-US" altLang="ko-KR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.</a:t>
              </a:r>
              <a:endPara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DCC3EE1-47F3-5599-466A-33C7C4C8A530}"/>
                </a:ext>
              </a:extLst>
            </p:cNvPr>
            <p:cNvSpPr txBox="1"/>
            <p:nvPr/>
          </p:nvSpPr>
          <p:spPr>
            <a:xfrm>
              <a:off x="665631" y="12461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KoPub바탕체 Bold" pitchFamily="18" charset="-127"/>
                  <a:ea typeface="KoPub바탕체 Bold" pitchFamily="18" charset="-127"/>
                  <a:cs typeface="+mn-cs"/>
                </a:rPr>
                <a:t>유지보수</a:t>
              </a:r>
            </a:p>
          </p:txBody>
        </p:sp>
      </p:grpSp>
      <p:sp>
        <p:nvSpPr>
          <p:cNvPr id="7" name="자유형 4">
            <a:extLst>
              <a:ext uri="{FF2B5EF4-FFF2-40B4-BE49-F238E27FC236}">
                <a16:creationId xmlns:a16="http://schemas.microsoft.com/office/drawing/2014/main" id="{CB00CAB8-2DBF-6235-295A-98FD3FD6AFAF}"/>
              </a:ext>
            </a:extLst>
          </p:cNvPr>
          <p:cNvSpPr/>
          <p:nvPr/>
        </p:nvSpPr>
        <p:spPr>
          <a:xfrm>
            <a:off x="-1" y="442909"/>
            <a:ext cx="9900916" cy="347802"/>
          </a:xfrm>
          <a:custGeom>
            <a:avLst/>
            <a:gdLst>
              <a:gd name="connsiteX0" fmla="*/ 1097 w 9305690"/>
              <a:gd name="connsiteY0" fmla="*/ 231351 h 744707"/>
              <a:gd name="connsiteX1" fmla="*/ 4300381 w 9305690"/>
              <a:gd name="connsiteY1" fmla="*/ 6761 h 744707"/>
              <a:gd name="connsiteX2" fmla="*/ 7380466 w 9305690"/>
              <a:gd name="connsiteY2" fmla="*/ 536151 h 744707"/>
              <a:gd name="connsiteX3" fmla="*/ 9305518 w 9305690"/>
              <a:gd name="connsiteY3" fmla="*/ 167183 h 744707"/>
              <a:gd name="connsiteX4" fmla="*/ 7284213 w 9305690"/>
              <a:gd name="connsiteY4" fmla="*/ 744698 h 744707"/>
              <a:gd name="connsiteX5" fmla="*/ 3915371 w 9305690"/>
              <a:gd name="connsiteY5" fmla="*/ 151140 h 744707"/>
              <a:gd name="connsiteX6" fmla="*/ 1097 w 9305690"/>
              <a:gd name="connsiteY6" fmla="*/ 231351 h 74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05690" h="744707">
                <a:moveTo>
                  <a:pt x="1097" y="231351"/>
                </a:moveTo>
                <a:cubicBezTo>
                  <a:pt x="65265" y="207288"/>
                  <a:pt x="3070486" y="-44039"/>
                  <a:pt x="4300381" y="6761"/>
                </a:cubicBezTo>
                <a:cubicBezTo>
                  <a:pt x="5530276" y="57561"/>
                  <a:pt x="6546277" y="509414"/>
                  <a:pt x="7380466" y="536151"/>
                </a:cubicBezTo>
                <a:cubicBezTo>
                  <a:pt x="8214655" y="562888"/>
                  <a:pt x="9321560" y="132425"/>
                  <a:pt x="9305518" y="167183"/>
                </a:cubicBezTo>
                <a:cubicBezTo>
                  <a:pt x="9289476" y="201941"/>
                  <a:pt x="8182571" y="747372"/>
                  <a:pt x="7284213" y="744698"/>
                </a:cubicBezTo>
                <a:cubicBezTo>
                  <a:pt x="6385855" y="742024"/>
                  <a:pt x="5126550" y="234024"/>
                  <a:pt x="3915371" y="151140"/>
                </a:cubicBezTo>
                <a:cubicBezTo>
                  <a:pt x="2704192" y="68256"/>
                  <a:pt x="-63071" y="255414"/>
                  <a:pt x="1097" y="23135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CA4FC8FA-6D13-6DF8-E9E9-03993432E634}"/>
              </a:ext>
            </a:extLst>
          </p:cNvPr>
          <p:cNvGrpSpPr/>
          <p:nvPr/>
        </p:nvGrpSpPr>
        <p:grpSpPr>
          <a:xfrm>
            <a:off x="584756" y="1122249"/>
            <a:ext cx="8487919" cy="5157337"/>
            <a:chOff x="513961" y="740175"/>
            <a:chExt cx="8487919" cy="5157337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BD314B5B-6150-1FB4-AB58-69C6D95249AC}"/>
                </a:ext>
              </a:extLst>
            </p:cNvPr>
            <p:cNvGrpSpPr/>
            <p:nvPr/>
          </p:nvGrpSpPr>
          <p:grpSpPr>
            <a:xfrm>
              <a:off x="520233" y="1409215"/>
              <a:ext cx="8481647" cy="4468423"/>
              <a:chOff x="386395" y="2529660"/>
              <a:chExt cx="3921892" cy="2006250"/>
            </a:xfrm>
          </p:grpSpPr>
          <p:cxnSp>
            <p:nvCxnSpPr>
              <p:cNvPr id="5" name="직선 연결선 4">
                <a:extLst>
                  <a:ext uri="{FF2B5EF4-FFF2-40B4-BE49-F238E27FC236}">
                    <a16:creationId xmlns:a16="http://schemas.microsoft.com/office/drawing/2014/main" id="{8A12CDAB-F4B1-13B6-8220-8A8BF0355211}"/>
                  </a:ext>
                </a:extLst>
              </p:cNvPr>
              <p:cNvCxnSpPr/>
              <p:nvPr/>
            </p:nvCxnSpPr>
            <p:spPr>
              <a:xfrm>
                <a:off x="395328" y="2529660"/>
                <a:ext cx="3888432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직선 연결선 10">
                <a:extLst>
                  <a:ext uri="{FF2B5EF4-FFF2-40B4-BE49-F238E27FC236}">
                    <a16:creationId xmlns:a16="http://schemas.microsoft.com/office/drawing/2014/main" id="{BDC73FB0-0479-00B9-91D3-D457ECCDF2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395" y="4535910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직선 연결선 11">
                <a:extLst>
                  <a:ext uri="{FF2B5EF4-FFF2-40B4-BE49-F238E27FC236}">
                    <a16:creationId xmlns:a16="http://schemas.microsoft.com/office/drawing/2014/main" id="{8C03608C-092D-499E-5C33-C621FE1C7C44}"/>
                  </a:ext>
                </a:extLst>
              </p:cNvPr>
              <p:cNvCxnSpPr/>
              <p:nvPr/>
            </p:nvCxnSpPr>
            <p:spPr>
              <a:xfrm>
                <a:off x="419300" y="3896730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B5C11788-6C02-9E00-0655-CACECB35DB22}"/>
                </a:ext>
              </a:extLst>
            </p:cNvPr>
            <p:cNvCxnSpPr>
              <a:cxnSpLocks/>
            </p:cNvCxnSpPr>
            <p:nvPr/>
          </p:nvCxnSpPr>
          <p:spPr>
            <a:xfrm>
              <a:off x="539552" y="1371871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FFF892FD-0F35-3118-D776-0D387EF41872}"/>
                </a:ext>
              </a:extLst>
            </p:cNvPr>
            <p:cNvCxnSpPr>
              <a:cxnSpLocks/>
            </p:cNvCxnSpPr>
            <p:nvPr/>
          </p:nvCxnSpPr>
          <p:spPr>
            <a:xfrm>
              <a:off x="4452284" y="1409215"/>
              <a:ext cx="0" cy="4468423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EB8BF37A-E6CF-1B59-C1E9-46B1916F912C}"/>
                </a:ext>
              </a:extLst>
            </p:cNvPr>
            <p:cNvCxnSpPr>
              <a:cxnSpLocks/>
            </p:cNvCxnSpPr>
            <p:nvPr/>
          </p:nvCxnSpPr>
          <p:spPr>
            <a:xfrm>
              <a:off x="513961" y="5897512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66459A9D-1169-5A9A-5499-0B679269D0D5}"/>
                </a:ext>
              </a:extLst>
            </p:cNvPr>
            <p:cNvCxnSpPr>
              <a:cxnSpLocks/>
            </p:cNvCxnSpPr>
            <p:nvPr/>
          </p:nvCxnSpPr>
          <p:spPr>
            <a:xfrm>
              <a:off x="591395" y="2818259"/>
              <a:ext cx="8410484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18AF947-3A3D-C81B-7423-0074891409D0}"/>
                </a:ext>
              </a:extLst>
            </p:cNvPr>
            <p:cNvSpPr txBox="1"/>
            <p:nvPr/>
          </p:nvSpPr>
          <p:spPr>
            <a:xfrm>
              <a:off x="573363" y="740175"/>
              <a:ext cx="834988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oPubWorld돋움체 Light" panose="00000300000000000000" pitchFamily="2" charset="-127"/>
                  <a:ea typeface="KoPubWorld돋움체 Light" panose="00000300000000000000" pitchFamily="2" charset="-127"/>
                  <a:cs typeface="KoPubWorld돋움체 Light" panose="00000300000000000000" pitchFamily="2" charset="-127"/>
                </a:rPr>
                <a:t>장애유형 별 조치절차</a:t>
              </a:r>
              <a:endPara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FC2C598-9B41-68E0-2A2E-1400B4CB806D}"/>
                </a:ext>
              </a:extLst>
            </p:cNvPr>
            <p:cNvSpPr txBox="1"/>
            <p:nvPr/>
          </p:nvSpPr>
          <p:spPr>
            <a:xfrm>
              <a:off x="788597" y="1575507"/>
              <a:ext cx="3238525" cy="9294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Part 1 </a:t>
              </a: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:AS</a:t>
              </a:r>
              <a:endPara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      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1-1 </a:t>
              </a:r>
              <a:r>
                <a:rPr lang="en-US" altLang="ko-KR" sz="140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WTLAN-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96G</a:t>
              </a:r>
              <a:endParaRPr lang="en-US" altLang="ko-KR" sz="14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      </a:t>
              </a: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1-2  CoPTN/2420-L2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05FA471-E39D-112D-4A09-291D4CC26FD7}"/>
                </a:ext>
              </a:extLst>
            </p:cNvPr>
            <p:cNvSpPr txBox="1"/>
            <p:nvPr/>
          </p:nvSpPr>
          <p:spPr>
            <a:xfrm>
              <a:off x="788597" y="3149798"/>
              <a:ext cx="3039251" cy="8556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Part 2 </a:t>
              </a:r>
              <a:r>
                <a:rPr kumimoji="0" lang="en-US" altLang="ko-KR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: </a:t>
              </a:r>
              <a:r>
                <a:rPr lang="en-US" altLang="ko-KR" sz="160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BS</a:t>
              </a:r>
              <a:r>
                <a:rPr kumimoji="0" lang="ko-KR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</a:t>
              </a:r>
              <a:endParaRPr kumimoji="0" lang="en-US" altLang="ko-KR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        2-1 </a:t>
              </a:r>
              <a:r>
                <a:rPr lang="en-US" altLang="ko-KR" sz="140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WTLAN-96G</a:t>
              </a:r>
              <a:endPara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        2-2 </a:t>
              </a:r>
              <a:r>
                <a:rPr lang="en-US" altLang="ko-KR" sz="1400" dirty="0" err="1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CoPTN</a:t>
              </a:r>
              <a:r>
                <a:rPr lang="en-US" altLang="ko-KR" sz="140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/2420-L2</a:t>
              </a:r>
              <a:endPara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23670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14E60-A3C6-12EF-797C-06DD2F223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366873E8-AE43-4068-3311-C3BE321ED252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E0D63AA-9436-0AB9-E0EF-5690D757143B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655648D-9E78-9595-7D24-9924A419FE5B}"/>
              </a:ext>
            </a:extLst>
          </p:cNvPr>
          <p:cNvSpPr/>
          <p:nvPr/>
        </p:nvSpPr>
        <p:spPr>
          <a:xfrm>
            <a:off x="638158" y="657339"/>
            <a:ext cx="3728020" cy="38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spc="-60" dirty="0">
                <a:solidFill>
                  <a:schemeClr val="tx1"/>
                </a:solidFill>
                <a:latin typeface="+mn-ea"/>
              </a:rPr>
              <a:t>발생 </a:t>
            </a:r>
            <a:r>
              <a:rPr lang="en-US" altLang="ko-KR" sz="1400" b="1" spc="-60" dirty="0">
                <a:solidFill>
                  <a:schemeClr val="tx1"/>
                </a:solidFill>
                <a:latin typeface="+mn-ea"/>
              </a:rPr>
              <a:t>Case</a:t>
            </a:r>
            <a:endParaRPr lang="ko-KR" altLang="en-US" sz="1400" b="1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35CEB99-4F08-F09F-D56B-ADD478F91550}"/>
              </a:ext>
            </a:extLst>
          </p:cNvPr>
          <p:cNvSpPr/>
          <p:nvPr/>
        </p:nvSpPr>
        <p:spPr>
          <a:xfrm>
            <a:off x="4806846" y="658810"/>
            <a:ext cx="4204642" cy="360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200" b="1" spc="-60" dirty="0">
                <a:solidFill>
                  <a:schemeClr val="tx1"/>
                </a:solidFill>
                <a:latin typeface="+mn-ea"/>
              </a:rPr>
              <a:t>작업 조치 방법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BF4076A-A392-C0D9-52A5-B99953B7E3C9}"/>
              </a:ext>
            </a:extLst>
          </p:cNvPr>
          <p:cNvSpPr/>
          <p:nvPr/>
        </p:nvSpPr>
        <p:spPr>
          <a:xfrm>
            <a:off x="614718" y="1364589"/>
            <a:ext cx="3467469" cy="99428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600" indent="-228600">
              <a:buAutoNum type="circleNumDbPlain"/>
            </a:pP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광선로 장애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(Alarm)</a:t>
            </a: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RIU16,RIU-O,XGIU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7199883-16A7-A9BB-B9D3-3BA4F279A73C}"/>
              </a:ext>
            </a:extLst>
          </p:cNvPr>
          <p:cNvSpPr/>
          <p:nvPr/>
        </p:nvSpPr>
        <p:spPr>
          <a:xfrm>
            <a:off x="4558479" y="1173151"/>
            <a:ext cx="4545842" cy="12121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에서 경보</a:t>
            </a:r>
            <a:r>
              <a:rPr lang="en-US" altLang="ko-KR" sz="1000" dirty="0">
                <a:solidFill>
                  <a:schemeClr val="tx1"/>
                </a:solidFill>
              </a:rPr>
              <a:t>(LOS,High,Low)</a:t>
            </a:r>
            <a:r>
              <a:rPr lang="ko-KR" altLang="en-US" sz="1000" dirty="0">
                <a:solidFill>
                  <a:schemeClr val="tx1"/>
                </a:solidFill>
              </a:rPr>
              <a:t>상태를 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RIU-16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  <a:r>
              <a:rPr lang="en-US" altLang="ko-KR" sz="1000" dirty="0">
                <a:solidFill>
                  <a:schemeClr val="tx1"/>
                </a:solidFill>
              </a:rPr>
              <a:t>Low</a:t>
            </a:r>
            <a:r>
              <a:rPr lang="ko-KR" altLang="en-US" sz="1000" dirty="0">
                <a:solidFill>
                  <a:schemeClr val="tx1"/>
                </a:solidFill>
              </a:rPr>
              <a:t>레벨 경보범위 </a:t>
            </a:r>
            <a:r>
              <a:rPr lang="en-US" altLang="ko-KR" sz="1000" dirty="0">
                <a:solidFill>
                  <a:schemeClr val="tx1"/>
                </a:solidFill>
              </a:rPr>
              <a:t>(-19dBm)  High</a:t>
            </a:r>
            <a:r>
              <a:rPr lang="ko-KR" altLang="en-US" sz="1000" dirty="0">
                <a:solidFill>
                  <a:schemeClr val="tx1"/>
                </a:solidFill>
              </a:rPr>
              <a:t>레벨범위</a:t>
            </a:r>
            <a:r>
              <a:rPr lang="en-US" altLang="ko-KR" sz="1000" dirty="0">
                <a:solidFill>
                  <a:schemeClr val="tx1"/>
                </a:solidFill>
              </a:rPr>
              <a:t>(-3dBm)</a:t>
            </a: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RIU-O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  <a:r>
              <a:rPr lang="en-US" altLang="ko-KR" sz="1000" dirty="0">
                <a:solidFill>
                  <a:schemeClr val="tx1"/>
                </a:solidFill>
              </a:rPr>
              <a:t>Low</a:t>
            </a:r>
            <a:r>
              <a:rPr lang="ko-KR" altLang="en-US" sz="1000" dirty="0">
                <a:solidFill>
                  <a:schemeClr val="tx1"/>
                </a:solidFill>
              </a:rPr>
              <a:t>레벨 경보범위 </a:t>
            </a:r>
            <a:r>
              <a:rPr lang="en-US" altLang="ko-KR" sz="1000" dirty="0">
                <a:solidFill>
                  <a:schemeClr val="tx1"/>
                </a:solidFill>
              </a:rPr>
              <a:t>(-27dBm)  High</a:t>
            </a:r>
            <a:r>
              <a:rPr lang="ko-KR" altLang="en-US" sz="1000" dirty="0">
                <a:solidFill>
                  <a:schemeClr val="tx1"/>
                </a:solidFill>
              </a:rPr>
              <a:t>레벨범위</a:t>
            </a:r>
            <a:r>
              <a:rPr lang="en-US" altLang="ko-KR" sz="1000" dirty="0">
                <a:solidFill>
                  <a:schemeClr val="tx1"/>
                </a:solidFill>
              </a:rPr>
              <a:t>(-7dBm)</a:t>
            </a: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XGIU 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  <a:r>
              <a:rPr lang="en-US" altLang="ko-KR" sz="1000" dirty="0">
                <a:solidFill>
                  <a:schemeClr val="tx1"/>
                </a:solidFill>
              </a:rPr>
              <a:t>Low</a:t>
            </a:r>
            <a:r>
              <a:rPr lang="ko-KR" altLang="en-US" sz="1000" dirty="0">
                <a:solidFill>
                  <a:schemeClr val="tx1"/>
                </a:solidFill>
              </a:rPr>
              <a:t>레벨 경보범위 </a:t>
            </a:r>
            <a:r>
              <a:rPr lang="en-US" altLang="ko-KR" sz="1000" dirty="0">
                <a:solidFill>
                  <a:schemeClr val="tx1"/>
                </a:solidFill>
              </a:rPr>
              <a:t>(-16dBm)  High</a:t>
            </a:r>
            <a:r>
              <a:rPr lang="ko-KR" altLang="en-US" sz="1000" dirty="0">
                <a:solidFill>
                  <a:schemeClr val="tx1"/>
                </a:solidFill>
              </a:rPr>
              <a:t>레벨범위</a:t>
            </a:r>
            <a:r>
              <a:rPr lang="en-US" altLang="ko-KR" sz="1000" dirty="0">
                <a:solidFill>
                  <a:schemeClr val="tx1"/>
                </a:solidFill>
              </a:rPr>
              <a:t>(-2dBm)</a:t>
            </a: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수신레벨 및 </a:t>
            </a:r>
            <a:r>
              <a:rPr lang="en-US" altLang="ko-KR" sz="1000" dirty="0">
                <a:solidFill>
                  <a:schemeClr val="tx1"/>
                </a:solidFill>
              </a:rPr>
              <a:t>RT</a:t>
            </a:r>
            <a:r>
              <a:rPr lang="ko-KR" altLang="en-US" sz="1000" dirty="0">
                <a:solidFill>
                  <a:schemeClr val="tx1"/>
                </a:solidFill>
              </a:rPr>
              <a:t>출력 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광모듈교체  양불확인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Port </a:t>
            </a:r>
            <a:r>
              <a:rPr lang="ko-KR" altLang="en-US" sz="1000" dirty="0">
                <a:solidFill>
                  <a:schemeClr val="tx1"/>
                </a:solidFill>
              </a:rPr>
              <a:t>변경 유무확인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04A4A12E-FAEF-8C91-C2FC-A660B207D86D}"/>
              </a:ext>
            </a:extLst>
          </p:cNvPr>
          <p:cNvGrpSpPr/>
          <p:nvPr/>
        </p:nvGrpSpPr>
        <p:grpSpPr>
          <a:xfrm>
            <a:off x="588248" y="1139030"/>
            <a:ext cx="8460395" cy="5162950"/>
            <a:chOff x="519450" y="1196380"/>
            <a:chExt cx="8460395" cy="5162950"/>
          </a:xfrm>
        </p:grpSpPr>
        <p:grpSp>
          <p:nvGrpSpPr>
            <p:cNvPr id="45" name="그룹 44">
              <a:extLst>
                <a:ext uri="{FF2B5EF4-FFF2-40B4-BE49-F238E27FC236}">
                  <a16:creationId xmlns:a16="http://schemas.microsoft.com/office/drawing/2014/main" id="{025BCE98-CB06-63AA-CC2A-39CC969E4FE0}"/>
                </a:ext>
              </a:extLst>
            </p:cNvPr>
            <p:cNvGrpSpPr/>
            <p:nvPr/>
          </p:nvGrpSpPr>
          <p:grpSpPr>
            <a:xfrm>
              <a:off x="545921" y="1196381"/>
              <a:ext cx="8433924" cy="3845376"/>
              <a:chOff x="398273" y="2434101"/>
              <a:chExt cx="3899825" cy="1726512"/>
            </a:xfrm>
          </p:grpSpPr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8861FE8B-48B5-501C-19C2-D17E7DA90B88}"/>
                  </a:ext>
                </a:extLst>
              </p:cNvPr>
              <p:cNvCxnSpPr/>
              <p:nvPr/>
            </p:nvCxnSpPr>
            <p:spPr>
              <a:xfrm>
                <a:off x="409666" y="2434101"/>
                <a:ext cx="3888432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87FFD4A0-BD5E-5605-5C08-BB0CF7E75A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273" y="4160613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id="{DC84D61A-0A19-FEFE-AB07-65EB2C8E0669}"/>
                  </a:ext>
                </a:extLst>
              </p:cNvPr>
              <p:cNvCxnSpPr/>
              <p:nvPr/>
            </p:nvCxnSpPr>
            <p:spPr>
              <a:xfrm>
                <a:off x="402658" y="3374773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6" name="직선 연결선 45">
              <a:extLst>
                <a:ext uri="{FF2B5EF4-FFF2-40B4-BE49-F238E27FC236}">
                  <a16:creationId xmlns:a16="http://schemas.microsoft.com/office/drawing/2014/main" id="{984FA07C-1465-99B5-971D-58A85BCDAD07}"/>
                </a:ext>
              </a:extLst>
            </p:cNvPr>
            <p:cNvCxnSpPr>
              <a:cxnSpLocks/>
            </p:cNvCxnSpPr>
            <p:nvPr/>
          </p:nvCxnSpPr>
          <p:spPr>
            <a:xfrm>
              <a:off x="570561" y="1196380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3B578E60-2315-0503-99CE-6652E6AE4526}"/>
                </a:ext>
              </a:extLst>
            </p:cNvPr>
            <p:cNvCxnSpPr>
              <a:cxnSpLocks/>
            </p:cNvCxnSpPr>
            <p:nvPr/>
          </p:nvCxnSpPr>
          <p:spPr>
            <a:xfrm>
              <a:off x="4452267" y="1196380"/>
              <a:ext cx="0" cy="5162950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id="{DC28E361-355E-89DD-6F03-6EDE2B4EDE61}"/>
                </a:ext>
              </a:extLst>
            </p:cNvPr>
            <p:cNvCxnSpPr>
              <a:cxnSpLocks/>
            </p:cNvCxnSpPr>
            <p:nvPr/>
          </p:nvCxnSpPr>
          <p:spPr>
            <a:xfrm>
              <a:off x="519450" y="6359330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>
              <a:extLst>
                <a:ext uri="{FF2B5EF4-FFF2-40B4-BE49-F238E27FC236}">
                  <a16:creationId xmlns:a16="http://schemas.microsoft.com/office/drawing/2014/main" id="{0F6942E3-9EB5-F890-4477-EA4B9163EBD7}"/>
                </a:ext>
              </a:extLst>
            </p:cNvPr>
            <p:cNvCxnSpPr>
              <a:cxnSpLocks/>
            </p:cNvCxnSpPr>
            <p:nvPr/>
          </p:nvCxnSpPr>
          <p:spPr>
            <a:xfrm>
              <a:off x="531964" y="2444089"/>
              <a:ext cx="8410484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1F5A535-D6D9-D346-5DB9-E19BD25F9B7E}"/>
              </a:ext>
            </a:extLst>
          </p:cNvPr>
          <p:cNvSpPr txBox="1"/>
          <p:nvPr/>
        </p:nvSpPr>
        <p:spPr>
          <a:xfrm>
            <a:off x="140194" y="55078"/>
            <a:ext cx="10262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3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-</a:t>
            </a: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1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. AS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4619616A-C218-C471-C389-7F67A417C77A}"/>
              </a:ext>
            </a:extLst>
          </p:cNvPr>
          <p:cNvSpPr/>
          <p:nvPr/>
        </p:nvSpPr>
        <p:spPr>
          <a:xfrm>
            <a:off x="649575" y="2446680"/>
            <a:ext cx="3467469" cy="76834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②  유니트 불량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RIU16,RIU-O,XGIU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DA1932-EF2A-DBE1-9357-7D13C8B27C5C}"/>
              </a:ext>
            </a:extLst>
          </p:cNvPr>
          <p:cNvSpPr txBox="1"/>
          <p:nvPr/>
        </p:nvSpPr>
        <p:spPr>
          <a:xfrm>
            <a:off x="8267150" y="72779"/>
            <a:ext cx="1488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WTLAN-96G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985AA931-9EDD-A10C-AC2D-3621E9FFC5EA}"/>
              </a:ext>
            </a:extLst>
          </p:cNvPr>
          <p:cNvSpPr/>
          <p:nvPr/>
        </p:nvSpPr>
        <p:spPr>
          <a:xfrm>
            <a:off x="4569878" y="2413106"/>
            <a:ext cx="4545842" cy="8019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 에서 정상적으로 인식 여부확인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전면 </a:t>
            </a:r>
            <a:r>
              <a:rPr lang="en-US" altLang="ko-KR" sz="1000" dirty="0">
                <a:solidFill>
                  <a:schemeClr val="tx1"/>
                </a:solidFill>
              </a:rPr>
              <a:t>STS LED</a:t>
            </a:r>
            <a:r>
              <a:rPr lang="ko-KR" altLang="en-US" sz="1000" dirty="0">
                <a:solidFill>
                  <a:schemeClr val="tx1"/>
                </a:solidFill>
              </a:rPr>
              <a:t>녹색상태확인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녹색시 정상 적색시 불량 유니트 교체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80FF73D-11D0-467E-5BD8-4970223284C1}"/>
              </a:ext>
            </a:extLst>
          </p:cNvPr>
          <p:cNvSpPr/>
          <p:nvPr/>
        </p:nvSpPr>
        <p:spPr>
          <a:xfrm>
            <a:off x="614718" y="3237873"/>
            <a:ext cx="3467469" cy="87580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③  스위칭부 불량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XGSW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D2CB603D-0666-297F-4BD6-6898D4DE773E}"/>
              </a:ext>
            </a:extLst>
          </p:cNvPr>
          <p:cNvSpPr/>
          <p:nvPr/>
        </p:nvSpPr>
        <p:spPr>
          <a:xfrm>
            <a:off x="4558479" y="3237873"/>
            <a:ext cx="4545842" cy="8019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 에서 정상적으로 인식 여부확인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전면 </a:t>
            </a:r>
            <a:r>
              <a:rPr lang="en-US" altLang="ko-KR" sz="1000" dirty="0">
                <a:solidFill>
                  <a:schemeClr val="tx1"/>
                </a:solidFill>
              </a:rPr>
              <a:t>STS LED</a:t>
            </a:r>
            <a:r>
              <a:rPr lang="ko-KR" altLang="en-US" sz="1000" dirty="0">
                <a:solidFill>
                  <a:schemeClr val="tx1"/>
                </a:solidFill>
              </a:rPr>
              <a:t>녹색상태확인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ACT</a:t>
            </a:r>
            <a:r>
              <a:rPr lang="ko-KR" altLang="en-US" sz="1000" dirty="0">
                <a:solidFill>
                  <a:schemeClr val="tx1"/>
                </a:solidFill>
              </a:rPr>
              <a:t>유니트 녹색</a:t>
            </a:r>
            <a:r>
              <a:rPr lang="en-US" altLang="ko-KR" sz="1000" dirty="0">
                <a:solidFill>
                  <a:schemeClr val="tx1"/>
                </a:solidFill>
              </a:rPr>
              <a:t>LED Stanby</a:t>
            </a:r>
            <a:r>
              <a:rPr lang="ko-KR" altLang="en-US" sz="1000" dirty="0">
                <a:solidFill>
                  <a:schemeClr val="tx1"/>
                </a:solidFill>
              </a:rPr>
              <a:t>유니트</a:t>
            </a:r>
            <a:r>
              <a:rPr lang="en-US" altLang="ko-KR" sz="1000" dirty="0">
                <a:solidFill>
                  <a:schemeClr val="tx1"/>
                </a:solidFill>
              </a:rPr>
              <a:t> </a:t>
            </a:r>
            <a:r>
              <a:rPr lang="ko-KR" altLang="en-US" sz="1000" dirty="0">
                <a:solidFill>
                  <a:schemeClr val="tx1"/>
                </a:solidFill>
              </a:rPr>
              <a:t>소등상태확인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적색 </a:t>
            </a:r>
            <a:r>
              <a:rPr lang="en-US" altLang="ko-KR" sz="1000" dirty="0">
                <a:solidFill>
                  <a:schemeClr val="tx1"/>
                </a:solidFill>
              </a:rPr>
              <a:t>LED</a:t>
            </a:r>
            <a:r>
              <a:rPr lang="ko-KR" altLang="en-US" sz="1000" dirty="0">
                <a:solidFill>
                  <a:schemeClr val="tx1"/>
                </a:solidFill>
              </a:rPr>
              <a:t>발생시 유니트 탈장 교체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6068B8C8-4DFC-C1F6-47A1-83D0C6FBB26C}"/>
              </a:ext>
            </a:extLst>
          </p:cNvPr>
          <p:cNvCxnSpPr/>
          <p:nvPr/>
        </p:nvCxnSpPr>
        <p:spPr>
          <a:xfrm>
            <a:off x="649575" y="4113678"/>
            <a:ext cx="8410485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93F095B5-1668-881A-63AE-87CE0B68B228}"/>
              </a:ext>
            </a:extLst>
          </p:cNvPr>
          <p:cNvSpPr/>
          <p:nvPr/>
        </p:nvSpPr>
        <p:spPr>
          <a:xfrm>
            <a:off x="633424" y="4117835"/>
            <a:ext cx="3467469" cy="84280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④  공통부 불량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MCU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2EC894DA-E450-99E8-C624-192FA6D28CA7}"/>
              </a:ext>
            </a:extLst>
          </p:cNvPr>
          <p:cNvSpPr/>
          <p:nvPr/>
        </p:nvSpPr>
        <p:spPr>
          <a:xfrm>
            <a:off x="4558479" y="4117835"/>
            <a:ext cx="4545842" cy="9279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 에서 정상 통신 </a:t>
            </a:r>
            <a:r>
              <a:rPr lang="en-US" altLang="ko-KR" sz="1000" dirty="0">
                <a:solidFill>
                  <a:schemeClr val="tx1"/>
                </a:solidFill>
              </a:rPr>
              <a:t>Ping</a:t>
            </a:r>
            <a:r>
              <a:rPr lang="ko-KR" altLang="en-US" sz="1000" dirty="0">
                <a:solidFill>
                  <a:schemeClr val="tx1"/>
                </a:solidFill>
              </a:rPr>
              <a:t> 여부확인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LAN </a:t>
            </a:r>
            <a:r>
              <a:rPr lang="ko-KR" altLang="en-US" sz="1000" dirty="0">
                <a:solidFill>
                  <a:schemeClr val="tx1"/>
                </a:solidFill>
              </a:rPr>
              <a:t>케이블 접속상태확인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MCU Reset</a:t>
            </a:r>
            <a:r>
              <a:rPr lang="ko-KR" altLang="en-US" sz="1000" dirty="0">
                <a:solidFill>
                  <a:schemeClr val="tx1"/>
                </a:solidFill>
              </a:rPr>
              <a:t>조치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동일시 </a:t>
            </a:r>
            <a:r>
              <a:rPr lang="en-US" altLang="ko-KR" sz="1000" dirty="0">
                <a:solidFill>
                  <a:schemeClr val="tx1"/>
                </a:solidFill>
              </a:rPr>
              <a:t>MCU</a:t>
            </a:r>
            <a:r>
              <a:rPr lang="ko-KR" altLang="en-US" sz="1000" dirty="0">
                <a:solidFill>
                  <a:schemeClr val="tx1"/>
                </a:solidFill>
              </a:rPr>
              <a:t>교체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15CF0BFE-537C-1192-427F-0DCA05495EB6}"/>
              </a:ext>
            </a:extLst>
          </p:cNvPr>
          <p:cNvSpPr/>
          <p:nvPr/>
        </p:nvSpPr>
        <p:spPr>
          <a:xfrm>
            <a:off x="624202" y="5120414"/>
            <a:ext cx="3467469" cy="84280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⑤  회선장애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 Port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down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&amp;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Traffic Shutdown)</a:t>
            </a: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Loopping</a:t>
            </a: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TCA Block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E8574377-6F54-41D5-B438-7823AA7C6CED}"/>
              </a:ext>
            </a:extLst>
          </p:cNvPr>
          <p:cNvSpPr/>
          <p:nvPr/>
        </p:nvSpPr>
        <p:spPr>
          <a:xfrm>
            <a:off x="4558479" y="5025806"/>
            <a:ext cx="5185948" cy="117338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 에서 트래픽 상태확인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XGSW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  <a:r>
              <a:rPr lang="en-US" altLang="ko-KR" sz="1000" dirty="0">
                <a:solidFill>
                  <a:schemeClr val="tx1"/>
                </a:solidFill>
              </a:rPr>
              <a:t>&gt;</a:t>
            </a:r>
            <a:r>
              <a:rPr lang="ko-KR" altLang="en-US" sz="1000" dirty="0">
                <a:solidFill>
                  <a:schemeClr val="tx1"/>
                </a:solidFill>
              </a:rPr>
              <a:t>임계치</a:t>
            </a:r>
            <a:r>
              <a:rPr lang="en-US" altLang="ko-KR" sz="1000" dirty="0">
                <a:solidFill>
                  <a:schemeClr val="tx1"/>
                </a:solidFill>
              </a:rPr>
              <a:t>&gt; LD(</a:t>
            </a:r>
            <a:r>
              <a:rPr lang="ko-KR" altLang="en-US" sz="1000" dirty="0">
                <a:solidFill>
                  <a:schemeClr val="tx1"/>
                </a:solidFill>
              </a:rPr>
              <a:t>루프감지</a:t>
            </a:r>
            <a:r>
              <a:rPr lang="en-US" altLang="ko-KR" sz="1000" dirty="0">
                <a:solidFill>
                  <a:schemeClr val="tx1"/>
                </a:solidFill>
              </a:rPr>
              <a:t>)</a:t>
            </a:r>
            <a:r>
              <a:rPr lang="ko-KR" altLang="en-US" sz="1000" dirty="0">
                <a:solidFill>
                  <a:schemeClr val="tx1"/>
                </a:solidFill>
              </a:rPr>
              <a:t>회선 있는지 확인하고 </a:t>
            </a:r>
            <a:r>
              <a:rPr lang="en-US" altLang="ko-KR" sz="1000" dirty="0">
                <a:solidFill>
                  <a:schemeClr val="tx1"/>
                </a:solidFill>
              </a:rPr>
              <a:t>Block</a:t>
            </a:r>
            <a:r>
              <a:rPr lang="ko-KR" altLang="en-US" sz="1000" dirty="0">
                <a:solidFill>
                  <a:schemeClr val="tx1"/>
                </a:solidFill>
              </a:rPr>
              <a:t>포트 발생시 </a:t>
            </a:r>
            <a:r>
              <a:rPr lang="en-US" altLang="ko-KR" sz="1000" dirty="0">
                <a:solidFill>
                  <a:schemeClr val="tx1"/>
                </a:solidFill>
              </a:rPr>
              <a:t>Unblock</a:t>
            </a:r>
            <a:r>
              <a:rPr lang="ko-KR" altLang="en-US" sz="1000" dirty="0">
                <a:solidFill>
                  <a:schemeClr val="tx1"/>
                </a:solidFill>
              </a:rPr>
              <a:t>처리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TCA Block</a:t>
            </a:r>
            <a:r>
              <a:rPr lang="ko-KR" altLang="en-US" sz="1000" dirty="0">
                <a:solidFill>
                  <a:schemeClr val="tx1"/>
                </a:solidFill>
              </a:rPr>
              <a:t>발생시 해당포트 지정하여 </a:t>
            </a:r>
            <a:r>
              <a:rPr lang="en-US" altLang="ko-KR" sz="1000" dirty="0">
                <a:solidFill>
                  <a:schemeClr val="tx1"/>
                </a:solidFill>
              </a:rPr>
              <a:t>Unblock</a:t>
            </a:r>
            <a:r>
              <a:rPr lang="ko-KR" altLang="en-US" sz="1000" dirty="0">
                <a:solidFill>
                  <a:schemeClr val="tx1"/>
                </a:solidFill>
              </a:rPr>
              <a:t>처리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Unblock</a:t>
            </a:r>
            <a:r>
              <a:rPr lang="ko-KR" altLang="en-US" sz="1000" dirty="0">
                <a:solidFill>
                  <a:schemeClr val="tx1"/>
                </a:solidFill>
              </a:rPr>
              <a:t>처리 후 추가 장애발생시 해당회선 </a:t>
            </a:r>
            <a:r>
              <a:rPr lang="en-US" altLang="ko-KR" sz="1000" dirty="0">
                <a:solidFill>
                  <a:schemeClr val="tx1"/>
                </a:solidFill>
              </a:rPr>
              <a:t>Site</a:t>
            </a:r>
            <a:r>
              <a:rPr lang="ko-KR" altLang="en-US" sz="1000" dirty="0">
                <a:solidFill>
                  <a:schemeClr val="tx1"/>
                </a:solidFill>
              </a:rPr>
              <a:t>출동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현장 </a:t>
            </a:r>
            <a:r>
              <a:rPr lang="en-US" altLang="ko-KR" sz="1000" dirty="0">
                <a:solidFill>
                  <a:schemeClr val="tx1"/>
                </a:solidFill>
              </a:rPr>
              <a:t>RT</a:t>
            </a:r>
            <a:r>
              <a:rPr lang="ko-KR" altLang="en-US" sz="1000" dirty="0">
                <a:solidFill>
                  <a:schemeClr val="tx1"/>
                </a:solidFill>
              </a:rPr>
              <a:t>측인지 고객카메라 및 장치 분리 시험확인</a:t>
            </a:r>
            <a:r>
              <a:rPr lang="en-US" altLang="ko-KR" sz="1000" dirty="0">
                <a:solidFill>
                  <a:schemeClr val="tx1"/>
                </a:solidFill>
              </a:rPr>
              <a:t> (RT </a:t>
            </a:r>
            <a:r>
              <a:rPr lang="ko-KR" altLang="en-US" sz="1000" dirty="0">
                <a:solidFill>
                  <a:schemeClr val="tx1"/>
                </a:solidFill>
              </a:rPr>
              <a:t>불량 시 교체</a:t>
            </a:r>
            <a:r>
              <a:rPr lang="en-US" altLang="ko-KR" sz="1000" dirty="0">
                <a:solidFill>
                  <a:schemeClr val="tx1"/>
                </a:solidFill>
              </a:rPr>
              <a:t>)</a:t>
            </a: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현장 고객장치 불량 시 연락하여 회선분리조치 문제조치후 연결 유도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endParaRPr lang="en-US" altLang="ko-KR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7238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14E60-A3C6-12EF-797C-06DD2F223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366873E8-AE43-4068-3311-C3BE321ED252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E0D63AA-9436-0AB9-E0EF-5690D757143B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655648D-9E78-9595-7D24-9924A419FE5B}"/>
              </a:ext>
            </a:extLst>
          </p:cNvPr>
          <p:cNvSpPr/>
          <p:nvPr/>
        </p:nvSpPr>
        <p:spPr>
          <a:xfrm>
            <a:off x="638158" y="657339"/>
            <a:ext cx="3728020" cy="38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spc="-60" dirty="0">
                <a:solidFill>
                  <a:schemeClr val="tx1"/>
                </a:solidFill>
                <a:latin typeface="+mn-ea"/>
              </a:rPr>
              <a:t>발생 </a:t>
            </a:r>
            <a:r>
              <a:rPr lang="en-US" altLang="ko-KR" sz="1400" b="1" spc="-60" dirty="0">
                <a:solidFill>
                  <a:schemeClr val="tx1"/>
                </a:solidFill>
                <a:latin typeface="+mn-ea"/>
              </a:rPr>
              <a:t>Case</a:t>
            </a:r>
            <a:endParaRPr lang="ko-KR" altLang="en-US" sz="1400" b="1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35CEB99-4F08-F09F-D56B-ADD478F91550}"/>
              </a:ext>
            </a:extLst>
          </p:cNvPr>
          <p:cNvSpPr/>
          <p:nvPr/>
        </p:nvSpPr>
        <p:spPr>
          <a:xfrm>
            <a:off x="4806846" y="658810"/>
            <a:ext cx="4204642" cy="360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200" b="1" spc="-60" dirty="0">
                <a:solidFill>
                  <a:schemeClr val="tx1"/>
                </a:solidFill>
                <a:latin typeface="+mn-ea"/>
              </a:rPr>
              <a:t>작업 조치 방법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BF4076A-A392-C0D9-52A5-B99953B7E3C9}"/>
              </a:ext>
            </a:extLst>
          </p:cNvPr>
          <p:cNvSpPr/>
          <p:nvPr/>
        </p:nvSpPr>
        <p:spPr>
          <a:xfrm>
            <a:off x="614718" y="1364589"/>
            <a:ext cx="3467469" cy="99428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⑥  회선 장애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특정회선 장애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7199883-16A7-A9BB-B9D3-3BA4F279A73C}"/>
              </a:ext>
            </a:extLst>
          </p:cNvPr>
          <p:cNvSpPr/>
          <p:nvPr/>
        </p:nvSpPr>
        <p:spPr>
          <a:xfrm>
            <a:off x="4558479" y="1173151"/>
            <a:ext cx="4545842" cy="12121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에서 해당회선 </a:t>
            </a:r>
            <a:r>
              <a:rPr lang="en-US" altLang="ko-KR" sz="1000" dirty="0">
                <a:solidFill>
                  <a:schemeClr val="tx1"/>
                </a:solidFill>
              </a:rPr>
              <a:t>mac</a:t>
            </a:r>
            <a:r>
              <a:rPr lang="ko-KR" altLang="en-US" sz="1000" dirty="0">
                <a:solidFill>
                  <a:schemeClr val="tx1"/>
                </a:solidFill>
              </a:rPr>
              <a:t>이 등록여부 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LAN Link fail</a:t>
            </a:r>
            <a:r>
              <a:rPr lang="ko-KR" altLang="en-US" sz="1000" dirty="0">
                <a:solidFill>
                  <a:schemeClr val="tx1"/>
                </a:solidFill>
              </a:rPr>
              <a:t>경보 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RT </a:t>
            </a:r>
            <a:r>
              <a:rPr lang="ko-KR" altLang="en-US" sz="1000" dirty="0">
                <a:solidFill>
                  <a:schemeClr val="tx1"/>
                </a:solidFill>
              </a:rPr>
              <a:t>행업여부를 확인하게 위해 </a:t>
            </a:r>
            <a:r>
              <a:rPr lang="en-US" altLang="ko-KR" sz="1000" dirty="0">
                <a:solidFill>
                  <a:schemeClr val="tx1"/>
                </a:solidFill>
              </a:rPr>
              <a:t>IP</a:t>
            </a:r>
            <a:r>
              <a:rPr lang="ko-KR" altLang="en-US" sz="1000" dirty="0">
                <a:solidFill>
                  <a:schemeClr val="tx1"/>
                </a:solidFill>
              </a:rPr>
              <a:t>설정후 </a:t>
            </a:r>
            <a:r>
              <a:rPr lang="en-US" altLang="ko-KR" sz="1000" dirty="0">
                <a:solidFill>
                  <a:schemeClr val="tx1"/>
                </a:solidFill>
              </a:rPr>
              <a:t>Ping</a:t>
            </a:r>
            <a:r>
              <a:rPr lang="ko-KR" altLang="en-US" sz="1000" dirty="0">
                <a:solidFill>
                  <a:schemeClr val="tx1"/>
                </a:solidFill>
              </a:rPr>
              <a:t>시험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미등록 </a:t>
            </a:r>
            <a:r>
              <a:rPr lang="en-US" altLang="ko-KR" sz="1000" dirty="0">
                <a:solidFill>
                  <a:schemeClr val="tx1"/>
                </a:solidFill>
              </a:rPr>
              <a:t>: RT</a:t>
            </a:r>
            <a:r>
              <a:rPr lang="ko-KR" altLang="en-US" sz="1000" dirty="0">
                <a:solidFill>
                  <a:schemeClr val="tx1"/>
                </a:solidFill>
              </a:rPr>
              <a:t>측에 </a:t>
            </a:r>
            <a:r>
              <a:rPr lang="en-US" altLang="ko-KR" sz="1000" dirty="0">
                <a:solidFill>
                  <a:schemeClr val="tx1"/>
                </a:solidFill>
              </a:rPr>
              <a:t>IP</a:t>
            </a:r>
            <a:r>
              <a:rPr lang="ko-KR" altLang="en-US" sz="1000" dirty="0">
                <a:solidFill>
                  <a:schemeClr val="tx1"/>
                </a:solidFill>
              </a:rPr>
              <a:t>를 설정하여 </a:t>
            </a:r>
            <a:r>
              <a:rPr lang="en-US" altLang="ko-KR" sz="1000" dirty="0">
                <a:solidFill>
                  <a:schemeClr val="tx1"/>
                </a:solidFill>
              </a:rPr>
              <a:t>GW</a:t>
            </a:r>
            <a:r>
              <a:rPr lang="ko-KR" altLang="en-US" sz="1000" dirty="0">
                <a:solidFill>
                  <a:schemeClr val="tx1"/>
                </a:solidFill>
              </a:rPr>
              <a:t>로 </a:t>
            </a:r>
            <a:r>
              <a:rPr lang="en-US" altLang="ko-KR" sz="1000" dirty="0">
                <a:solidFill>
                  <a:schemeClr val="tx1"/>
                </a:solidFill>
              </a:rPr>
              <a:t>Ping</a:t>
            </a:r>
            <a:r>
              <a:rPr lang="ko-KR" altLang="en-US" sz="1000" dirty="0">
                <a:solidFill>
                  <a:schemeClr val="tx1"/>
                </a:solidFill>
              </a:rPr>
              <a:t>확인후 단말측 불량확인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등록시 </a:t>
            </a:r>
            <a:r>
              <a:rPr lang="en-US" altLang="ko-KR" sz="1000" dirty="0">
                <a:solidFill>
                  <a:schemeClr val="tx1"/>
                </a:solidFill>
              </a:rPr>
              <a:t>: RT</a:t>
            </a:r>
            <a:r>
              <a:rPr lang="ko-KR" altLang="en-US" sz="1000" dirty="0">
                <a:solidFill>
                  <a:schemeClr val="tx1"/>
                </a:solidFill>
              </a:rPr>
              <a:t>측에 </a:t>
            </a:r>
            <a:r>
              <a:rPr lang="en-US" altLang="ko-KR" sz="1000" dirty="0">
                <a:solidFill>
                  <a:schemeClr val="tx1"/>
                </a:solidFill>
              </a:rPr>
              <a:t>IP</a:t>
            </a:r>
            <a:r>
              <a:rPr lang="ko-KR" altLang="en-US" sz="1000" dirty="0">
                <a:solidFill>
                  <a:schemeClr val="tx1"/>
                </a:solidFill>
              </a:rPr>
              <a:t>를 설정하여 카메라로 </a:t>
            </a:r>
            <a:r>
              <a:rPr lang="en-US" altLang="ko-KR" sz="1000" dirty="0">
                <a:solidFill>
                  <a:schemeClr val="tx1"/>
                </a:solidFill>
              </a:rPr>
              <a:t>Ping</a:t>
            </a:r>
            <a:r>
              <a:rPr lang="ko-KR" altLang="en-US" sz="1000" dirty="0">
                <a:solidFill>
                  <a:schemeClr val="tx1"/>
                </a:solidFill>
              </a:rPr>
              <a:t>확인후 서버측 불량확인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04A4A12E-FAEF-8C91-C2FC-A660B207D86D}"/>
              </a:ext>
            </a:extLst>
          </p:cNvPr>
          <p:cNvGrpSpPr/>
          <p:nvPr/>
        </p:nvGrpSpPr>
        <p:grpSpPr>
          <a:xfrm>
            <a:off x="588248" y="1139030"/>
            <a:ext cx="8460395" cy="5162950"/>
            <a:chOff x="519450" y="1196380"/>
            <a:chExt cx="8460395" cy="5162950"/>
          </a:xfrm>
        </p:grpSpPr>
        <p:grpSp>
          <p:nvGrpSpPr>
            <p:cNvPr id="45" name="그룹 44">
              <a:extLst>
                <a:ext uri="{FF2B5EF4-FFF2-40B4-BE49-F238E27FC236}">
                  <a16:creationId xmlns:a16="http://schemas.microsoft.com/office/drawing/2014/main" id="{025BCE98-CB06-63AA-CC2A-39CC969E4FE0}"/>
                </a:ext>
              </a:extLst>
            </p:cNvPr>
            <p:cNvGrpSpPr/>
            <p:nvPr/>
          </p:nvGrpSpPr>
          <p:grpSpPr>
            <a:xfrm>
              <a:off x="532804" y="1196382"/>
              <a:ext cx="8447040" cy="4185110"/>
              <a:chOff x="392208" y="2434101"/>
              <a:chExt cx="3905890" cy="1879047"/>
            </a:xfrm>
          </p:grpSpPr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8861FE8B-48B5-501C-19C2-D17E7DA90B88}"/>
                  </a:ext>
                </a:extLst>
              </p:cNvPr>
              <p:cNvCxnSpPr/>
              <p:nvPr/>
            </p:nvCxnSpPr>
            <p:spPr>
              <a:xfrm>
                <a:off x="409666" y="2434101"/>
                <a:ext cx="3888432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87FFD4A0-BD5E-5605-5C08-BB0CF7E75A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208" y="4313148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id="{DC84D61A-0A19-FEFE-AB07-65EB2C8E0669}"/>
                  </a:ext>
                </a:extLst>
              </p:cNvPr>
              <p:cNvCxnSpPr/>
              <p:nvPr/>
            </p:nvCxnSpPr>
            <p:spPr>
              <a:xfrm>
                <a:off x="402658" y="3403802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6" name="직선 연결선 45">
              <a:extLst>
                <a:ext uri="{FF2B5EF4-FFF2-40B4-BE49-F238E27FC236}">
                  <a16:creationId xmlns:a16="http://schemas.microsoft.com/office/drawing/2014/main" id="{984FA07C-1465-99B5-971D-58A85BCDAD07}"/>
                </a:ext>
              </a:extLst>
            </p:cNvPr>
            <p:cNvCxnSpPr>
              <a:cxnSpLocks/>
            </p:cNvCxnSpPr>
            <p:nvPr/>
          </p:nvCxnSpPr>
          <p:spPr>
            <a:xfrm>
              <a:off x="570561" y="1196380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3B578E60-2315-0503-99CE-6652E6AE4526}"/>
                </a:ext>
              </a:extLst>
            </p:cNvPr>
            <p:cNvCxnSpPr>
              <a:cxnSpLocks/>
            </p:cNvCxnSpPr>
            <p:nvPr/>
          </p:nvCxnSpPr>
          <p:spPr>
            <a:xfrm>
              <a:off x="4452267" y="1196380"/>
              <a:ext cx="0" cy="5162950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id="{DC28E361-355E-89DD-6F03-6EDE2B4EDE61}"/>
                </a:ext>
              </a:extLst>
            </p:cNvPr>
            <p:cNvCxnSpPr>
              <a:cxnSpLocks/>
            </p:cNvCxnSpPr>
            <p:nvPr/>
          </p:nvCxnSpPr>
          <p:spPr>
            <a:xfrm>
              <a:off x="519450" y="6359330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>
              <a:extLst>
                <a:ext uri="{FF2B5EF4-FFF2-40B4-BE49-F238E27FC236}">
                  <a16:creationId xmlns:a16="http://schemas.microsoft.com/office/drawing/2014/main" id="{0F6942E3-9EB5-F890-4477-EA4B9163EBD7}"/>
                </a:ext>
              </a:extLst>
            </p:cNvPr>
            <p:cNvCxnSpPr>
              <a:cxnSpLocks/>
            </p:cNvCxnSpPr>
            <p:nvPr/>
          </p:nvCxnSpPr>
          <p:spPr>
            <a:xfrm>
              <a:off x="531964" y="2444089"/>
              <a:ext cx="8410484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1F5A535-D6D9-D346-5DB9-E19BD25F9B7E}"/>
              </a:ext>
            </a:extLst>
          </p:cNvPr>
          <p:cNvSpPr txBox="1"/>
          <p:nvPr/>
        </p:nvSpPr>
        <p:spPr>
          <a:xfrm>
            <a:off x="140194" y="55078"/>
            <a:ext cx="10262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3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-</a:t>
            </a: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1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. AS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4619616A-C218-C471-C389-7F67A417C77A}"/>
              </a:ext>
            </a:extLst>
          </p:cNvPr>
          <p:cNvSpPr/>
          <p:nvPr/>
        </p:nvSpPr>
        <p:spPr>
          <a:xfrm>
            <a:off x="649575" y="2446680"/>
            <a:ext cx="3467469" cy="76834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⑦  회선 장애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개통 회선 영상끊김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DA1932-EF2A-DBE1-9357-7D13C8B27C5C}"/>
              </a:ext>
            </a:extLst>
          </p:cNvPr>
          <p:cNvSpPr txBox="1"/>
          <p:nvPr/>
        </p:nvSpPr>
        <p:spPr>
          <a:xfrm>
            <a:off x="8267150" y="72779"/>
            <a:ext cx="1488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WTLAN-96G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985AA931-9EDD-A10C-AC2D-3621E9FFC5EA}"/>
              </a:ext>
            </a:extLst>
          </p:cNvPr>
          <p:cNvSpPr/>
          <p:nvPr/>
        </p:nvSpPr>
        <p:spPr>
          <a:xfrm>
            <a:off x="4569878" y="2413106"/>
            <a:ext cx="4545842" cy="8019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에서 해당회선 </a:t>
            </a:r>
            <a:r>
              <a:rPr lang="en-US" altLang="ko-KR" sz="1000" dirty="0">
                <a:solidFill>
                  <a:schemeClr val="tx1"/>
                </a:solidFill>
              </a:rPr>
              <a:t>Bad</a:t>
            </a:r>
            <a:r>
              <a:rPr lang="ko-KR" altLang="en-US" sz="1000" dirty="0">
                <a:solidFill>
                  <a:schemeClr val="tx1"/>
                </a:solidFill>
              </a:rPr>
              <a:t>패킷</a:t>
            </a:r>
            <a:r>
              <a:rPr lang="en-US" altLang="ko-KR" sz="1000" dirty="0">
                <a:solidFill>
                  <a:schemeClr val="tx1"/>
                </a:solidFill>
              </a:rPr>
              <a:t>or Discard</a:t>
            </a:r>
            <a:r>
              <a:rPr lang="ko-KR" altLang="en-US" sz="1000" dirty="0">
                <a:solidFill>
                  <a:schemeClr val="tx1"/>
                </a:solidFill>
              </a:rPr>
              <a:t>패킷 유무확인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해당 회선 </a:t>
            </a:r>
            <a:r>
              <a:rPr lang="en-US" altLang="ko-KR" sz="1000" dirty="0">
                <a:solidFill>
                  <a:schemeClr val="tx1"/>
                </a:solidFill>
              </a:rPr>
              <a:t>RT IP</a:t>
            </a:r>
            <a:r>
              <a:rPr lang="ko-KR" altLang="en-US" sz="1000" dirty="0">
                <a:solidFill>
                  <a:schemeClr val="tx1"/>
                </a:solidFill>
              </a:rPr>
              <a:t>등록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RT</a:t>
            </a:r>
            <a:r>
              <a:rPr lang="ko-KR" altLang="en-US" sz="1000" dirty="0">
                <a:solidFill>
                  <a:schemeClr val="tx1"/>
                </a:solidFill>
              </a:rPr>
              <a:t>에서 카메라로 </a:t>
            </a:r>
            <a:r>
              <a:rPr lang="en-US" altLang="ko-KR" sz="1000" dirty="0">
                <a:solidFill>
                  <a:schemeClr val="tx1"/>
                </a:solidFill>
              </a:rPr>
              <a:t>Ping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  <a:r>
              <a:rPr lang="en-US" altLang="ko-KR" sz="1000" dirty="0">
                <a:solidFill>
                  <a:schemeClr val="tx1"/>
                </a:solidFill>
              </a:rPr>
              <a:t>err </a:t>
            </a:r>
            <a:r>
              <a:rPr lang="ko-KR" altLang="en-US" sz="1000" dirty="0">
                <a:solidFill>
                  <a:schemeClr val="tx1"/>
                </a:solidFill>
              </a:rPr>
              <a:t>유무확인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가입자 장치로 </a:t>
            </a:r>
            <a:r>
              <a:rPr lang="en-US" altLang="ko-KR" sz="1000" dirty="0">
                <a:solidFill>
                  <a:schemeClr val="tx1"/>
                </a:solidFill>
              </a:rPr>
              <a:t>Autonego </a:t>
            </a:r>
            <a:r>
              <a:rPr lang="ko-KR" altLang="en-US" sz="1000" dirty="0">
                <a:solidFill>
                  <a:schemeClr val="tx1"/>
                </a:solidFill>
              </a:rPr>
              <a:t>상태확인 불일치시 끊김현상발생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Auto-Auto ,100MF-100MF, 1GF-1GF</a:t>
            </a:r>
            <a:r>
              <a:rPr lang="ko-KR" altLang="en-US" sz="1000" dirty="0">
                <a:solidFill>
                  <a:schemeClr val="tx1"/>
                </a:solidFill>
              </a:rPr>
              <a:t>로 설정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80FF73D-11D0-467E-5BD8-4970223284C1}"/>
              </a:ext>
            </a:extLst>
          </p:cNvPr>
          <p:cNvSpPr/>
          <p:nvPr/>
        </p:nvSpPr>
        <p:spPr>
          <a:xfrm>
            <a:off x="614717" y="5394683"/>
            <a:ext cx="3467469" cy="87580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⑩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FAN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장애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발열성  장애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D2CB603D-0666-297F-4BD6-6898D4DE773E}"/>
              </a:ext>
            </a:extLst>
          </p:cNvPr>
          <p:cNvSpPr/>
          <p:nvPr/>
        </p:nvSpPr>
        <p:spPr>
          <a:xfrm>
            <a:off x="4581277" y="5324143"/>
            <a:ext cx="4534443" cy="97643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에서  경보및 </a:t>
            </a:r>
            <a:r>
              <a:rPr lang="en-US" altLang="ko-KR" sz="1000" dirty="0">
                <a:solidFill>
                  <a:schemeClr val="tx1"/>
                </a:solidFill>
              </a:rPr>
              <a:t>XGSW</a:t>
            </a:r>
            <a:r>
              <a:rPr lang="ko-KR" altLang="en-US" sz="1000" dirty="0">
                <a:solidFill>
                  <a:schemeClr val="tx1"/>
                </a:solidFill>
              </a:rPr>
              <a:t>의 온도를 확인</a:t>
            </a:r>
            <a:r>
              <a:rPr lang="en-US" altLang="ko-KR" sz="1000" dirty="0">
                <a:solidFill>
                  <a:schemeClr val="tx1"/>
                </a:solidFill>
              </a:rPr>
              <a:t>(85</a:t>
            </a:r>
            <a:r>
              <a:rPr lang="ko-KR" altLang="en-US" sz="1000" dirty="0">
                <a:solidFill>
                  <a:schemeClr val="tx1"/>
                </a:solidFill>
              </a:rPr>
              <a:t>도 이상시 현장점검필요</a:t>
            </a:r>
            <a:r>
              <a:rPr lang="en-US" altLang="ko-KR" sz="1000" dirty="0">
                <a:solidFill>
                  <a:schemeClr val="tx1"/>
                </a:solidFill>
              </a:rPr>
              <a:t>)</a:t>
            </a: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FAN </a:t>
            </a:r>
            <a:r>
              <a:rPr lang="ko-KR" altLang="en-US" sz="1000" dirty="0">
                <a:solidFill>
                  <a:schemeClr val="tx1"/>
                </a:solidFill>
              </a:rPr>
              <a:t>유니트 불량일시 즉시교체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랙 전면및 후면 </a:t>
            </a:r>
            <a:r>
              <a:rPr lang="en-US" altLang="ko-KR" sz="1000" dirty="0">
                <a:solidFill>
                  <a:schemeClr val="tx1"/>
                </a:solidFill>
              </a:rPr>
              <a:t>door </a:t>
            </a:r>
            <a:r>
              <a:rPr lang="ko-KR" altLang="en-US" sz="1000" dirty="0">
                <a:solidFill>
                  <a:schemeClr val="tx1"/>
                </a:solidFill>
              </a:rPr>
              <a:t>닫었을경우 즉시 개방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셀프하단에 </a:t>
            </a:r>
            <a:r>
              <a:rPr lang="en-US" altLang="ko-KR" sz="1000" dirty="0">
                <a:solidFill>
                  <a:schemeClr val="tx1"/>
                </a:solidFill>
              </a:rPr>
              <a:t>1</a:t>
            </a:r>
            <a:r>
              <a:rPr lang="ko-KR" altLang="en-US" sz="1000" dirty="0">
                <a:solidFill>
                  <a:schemeClr val="tx1"/>
                </a:solidFill>
              </a:rPr>
              <a:t>개 후면에 </a:t>
            </a:r>
            <a:r>
              <a:rPr lang="en-US" altLang="ko-KR" sz="1000" dirty="0">
                <a:solidFill>
                  <a:schemeClr val="tx1"/>
                </a:solidFill>
              </a:rPr>
              <a:t>2</a:t>
            </a:r>
            <a:r>
              <a:rPr lang="ko-KR" altLang="en-US" sz="1000" dirty="0">
                <a:solidFill>
                  <a:schemeClr val="tx1"/>
                </a:solidFill>
              </a:rPr>
              <a:t>개 </a:t>
            </a:r>
            <a:r>
              <a:rPr lang="en-US" altLang="ko-KR" sz="1000" dirty="0">
                <a:solidFill>
                  <a:schemeClr val="tx1"/>
                </a:solidFill>
              </a:rPr>
              <a:t>filter </a:t>
            </a:r>
            <a:r>
              <a:rPr lang="ko-KR" altLang="en-US" sz="1000" dirty="0">
                <a:solidFill>
                  <a:schemeClr val="tx1"/>
                </a:solidFill>
              </a:rPr>
              <a:t>상태확인 </a:t>
            </a:r>
            <a:r>
              <a:rPr lang="en-US" altLang="ko-KR" sz="1000" dirty="0">
                <a:solidFill>
                  <a:schemeClr val="tx1"/>
                </a:solidFill>
              </a:rPr>
              <a:t>(</a:t>
            </a:r>
            <a:r>
              <a:rPr lang="ko-KR" altLang="en-US" sz="1000" dirty="0">
                <a:solidFill>
                  <a:schemeClr val="tx1"/>
                </a:solidFill>
              </a:rPr>
              <a:t>환경에 따라 </a:t>
            </a:r>
            <a:r>
              <a:rPr lang="en-US" altLang="ko-KR" sz="1000" dirty="0">
                <a:solidFill>
                  <a:schemeClr val="tx1"/>
                </a:solidFill>
              </a:rPr>
              <a:t>filter </a:t>
            </a:r>
            <a:r>
              <a:rPr lang="ko-KR" altLang="en-US" sz="1000" dirty="0">
                <a:solidFill>
                  <a:schemeClr val="tx1"/>
                </a:solidFill>
              </a:rPr>
              <a:t>탈장</a:t>
            </a:r>
            <a:r>
              <a:rPr lang="en-US" altLang="ko-KR" sz="1000" dirty="0">
                <a:solidFill>
                  <a:schemeClr val="tx1"/>
                </a:solidFill>
              </a:rPr>
              <a:t>)</a:t>
            </a: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6068B8C8-4DFC-C1F6-47A1-83D0C6FBB26C}"/>
              </a:ext>
            </a:extLst>
          </p:cNvPr>
          <p:cNvCxnSpPr/>
          <p:nvPr/>
        </p:nvCxnSpPr>
        <p:spPr>
          <a:xfrm>
            <a:off x="624175" y="4242987"/>
            <a:ext cx="8410485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93F095B5-1668-881A-63AE-87CE0B68B228}"/>
              </a:ext>
            </a:extLst>
          </p:cNvPr>
          <p:cNvSpPr/>
          <p:nvPr/>
        </p:nvSpPr>
        <p:spPr>
          <a:xfrm>
            <a:off x="624175" y="3367717"/>
            <a:ext cx="3467469" cy="84280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⑧  회선장애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과다 트래픽장애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2EC894DA-E450-99E8-C624-192FA6D28CA7}"/>
              </a:ext>
            </a:extLst>
          </p:cNvPr>
          <p:cNvSpPr/>
          <p:nvPr/>
        </p:nvSpPr>
        <p:spPr>
          <a:xfrm>
            <a:off x="4566620" y="3253262"/>
            <a:ext cx="4701221" cy="98832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에서 해당 트래픽 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MAC </a:t>
            </a:r>
            <a:r>
              <a:rPr lang="ko-KR" altLang="en-US" sz="1000" dirty="0">
                <a:solidFill>
                  <a:schemeClr val="tx1"/>
                </a:solidFill>
              </a:rPr>
              <a:t>를 확인하여 가입자 대수확인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임계치에서 </a:t>
            </a:r>
            <a:r>
              <a:rPr lang="en-US" altLang="ko-KR" sz="1000" dirty="0">
                <a:solidFill>
                  <a:schemeClr val="tx1"/>
                </a:solidFill>
              </a:rPr>
              <a:t>limit</a:t>
            </a:r>
            <a:r>
              <a:rPr lang="ko-KR" altLang="en-US" sz="1000" dirty="0">
                <a:solidFill>
                  <a:schemeClr val="tx1"/>
                </a:solidFill>
              </a:rPr>
              <a:t>를 설정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Mac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  <a:r>
              <a:rPr lang="en-US" altLang="ko-KR" sz="1000" dirty="0">
                <a:solidFill>
                  <a:schemeClr val="tx1"/>
                </a:solidFill>
              </a:rPr>
              <a:t>filter</a:t>
            </a:r>
            <a:r>
              <a:rPr lang="ko-KR" altLang="en-US" sz="1000" dirty="0">
                <a:solidFill>
                  <a:schemeClr val="tx1"/>
                </a:solidFill>
              </a:rPr>
              <a:t>를 입력하여 문제 트래픽 발췌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현장 조치하고 임계치 재조정설정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9DC5E56F-644D-9DE6-9633-E31D3028F6F2}"/>
              </a:ext>
            </a:extLst>
          </p:cNvPr>
          <p:cNvSpPr/>
          <p:nvPr/>
        </p:nvSpPr>
        <p:spPr>
          <a:xfrm>
            <a:off x="657831" y="4245859"/>
            <a:ext cx="3467469" cy="84280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⑨  회선장애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이상 트래픽장애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A3651B7A-FD92-36F3-0F67-AC595803E1BE}"/>
              </a:ext>
            </a:extLst>
          </p:cNvPr>
          <p:cNvSpPr/>
          <p:nvPr/>
        </p:nvSpPr>
        <p:spPr>
          <a:xfrm>
            <a:off x="4566620" y="4273080"/>
            <a:ext cx="4701221" cy="11213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전체 포트의 </a:t>
            </a:r>
            <a:r>
              <a:rPr lang="en-US" altLang="ko-KR" sz="1000" dirty="0">
                <a:solidFill>
                  <a:schemeClr val="tx1"/>
                </a:solidFill>
              </a:rPr>
              <a:t>RMON </a:t>
            </a:r>
            <a:r>
              <a:rPr lang="ko-KR" altLang="en-US" sz="1000" dirty="0">
                <a:solidFill>
                  <a:schemeClr val="tx1"/>
                </a:solidFill>
              </a:rPr>
              <a:t>패킷을 조회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에서  </a:t>
            </a:r>
            <a:r>
              <a:rPr lang="en-US" altLang="ko-KR" sz="1000" dirty="0">
                <a:solidFill>
                  <a:schemeClr val="tx1"/>
                </a:solidFill>
              </a:rPr>
              <a:t>Discard</a:t>
            </a:r>
            <a:r>
              <a:rPr lang="ko-KR" altLang="en-US" sz="1000" dirty="0">
                <a:solidFill>
                  <a:schemeClr val="tx1"/>
                </a:solidFill>
              </a:rPr>
              <a:t>및 </a:t>
            </a:r>
            <a:r>
              <a:rPr lang="en-US" altLang="ko-KR" sz="1000" dirty="0">
                <a:solidFill>
                  <a:schemeClr val="tx1"/>
                </a:solidFill>
              </a:rPr>
              <a:t>drop</a:t>
            </a:r>
            <a:r>
              <a:rPr lang="ko-KR" altLang="en-US" sz="1000" dirty="0">
                <a:solidFill>
                  <a:schemeClr val="tx1"/>
                </a:solidFill>
              </a:rPr>
              <a:t>패킷 포트를 발췌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해당포트 카메라접속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SSDP,UpnP </a:t>
            </a:r>
            <a:r>
              <a:rPr lang="ko-KR" altLang="en-US" sz="1000" dirty="0">
                <a:solidFill>
                  <a:schemeClr val="tx1"/>
                </a:solidFill>
              </a:rPr>
              <a:t>설정 비활성화 설정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스위치 </a:t>
            </a:r>
            <a:r>
              <a:rPr lang="en-US" altLang="ko-KR" sz="1000" dirty="0">
                <a:solidFill>
                  <a:schemeClr val="tx1"/>
                </a:solidFill>
              </a:rPr>
              <a:t>BPDU </a:t>
            </a:r>
            <a:r>
              <a:rPr lang="ko-KR" altLang="en-US" sz="1000" dirty="0">
                <a:solidFill>
                  <a:schemeClr val="tx1"/>
                </a:solidFill>
              </a:rPr>
              <a:t>패킷 </a:t>
            </a:r>
            <a:r>
              <a:rPr lang="en-US" altLang="ko-KR" sz="1000" dirty="0">
                <a:solidFill>
                  <a:schemeClr val="tx1"/>
                </a:solidFill>
              </a:rPr>
              <a:t>drop</a:t>
            </a:r>
            <a:r>
              <a:rPr lang="ko-KR" altLang="en-US" sz="1000" dirty="0">
                <a:solidFill>
                  <a:schemeClr val="tx1"/>
                </a:solidFill>
              </a:rPr>
              <a:t>처리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공유기 </a:t>
            </a:r>
            <a:r>
              <a:rPr lang="en-US" altLang="ko-KR" sz="1000" dirty="0">
                <a:solidFill>
                  <a:schemeClr val="tx1"/>
                </a:solidFill>
              </a:rPr>
              <a:t>DHCP, Duplicate </a:t>
            </a:r>
            <a:r>
              <a:rPr lang="ko-KR" altLang="en-US" sz="1000" dirty="0">
                <a:solidFill>
                  <a:schemeClr val="tx1"/>
                </a:solidFill>
              </a:rPr>
              <a:t>재설정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7733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14E60-A3C6-12EF-797C-06DD2F223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366873E8-AE43-4068-3311-C3BE321ED252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E0D63AA-9436-0AB9-E0EF-5690D757143B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655648D-9E78-9595-7D24-9924A419FE5B}"/>
              </a:ext>
            </a:extLst>
          </p:cNvPr>
          <p:cNvSpPr/>
          <p:nvPr/>
        </p:nvSpPr>
        <p:spPr>
          <a:xfrm>
            <a:off x="638158" y="657339"/>
            <a:ext cx="3728020" cy="38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spc="-60" dirty="0">
                <a:solidFill>
                  <a:schemeClr val="tx1"/>
                </a:solidFill>
                <a:latin typeface="+mn-ea"/>
              </a:rPr>
              <a:t>발생 </a:t>
            </a:r>
            <a:r>
              <a:rPr lang="en-US" altLang="ko-KR" sz="1400" b="1" spc="-60" dirty="0">
                <a:solidFill>
                  <a:schemeClr val="tx1"/>
                </a:solidFill>
                <a:latin typeface="+mn-ea"/>
              </a:rPr>
              <a:t>Case</a:t>
            </a:r>
            <a:endParaRPr lang="ko-KR" altLang="en-US" sz="1400" b="1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35CEB99-4F08-F09F-D56B-ADD478F91550}"/>
              </a:ext>
            </a:extLst>
          </p:cNvPr>
          <p:cNvSpPr/>
          <p:nvPr/>
        </p:nvSpPr>
        <p:spPr>
          <a:xfrm>
            <a:off x="4806846" y="658810"/>
            <a:ext cx="4204642" cy="360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200" b="1" spc="-60" dirty="0">
                <a:solidFill>
                  <a:schemeClr val="tx1"/>
                </a:solidFill>
                <a:latin typeface="+mn-ea"/>
              </a:rPr>
              <a:t>작업 조치 방법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BF4076A-A392-C0D9-52A5-B99953B7E3C9}"/>
              </a:ext>
            </a:extLst>
          </p:cNvPr>
          <p:cNvSpPr/>
          <p:nvPr/>
        </p:nvSpPr>
        <p:spPr>
          <a:xfrm>
            <a:off x="614718" y="1364589"/>
            <a:ext cx="3467469" cy="99428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600" indent="-228600">
              <a:buAutoNum type="circleNumDbPlain"/>
            </a:pP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광선로 장애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(Alarm)</a:t>
            </a: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SLOT (XGIU)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7199883-16A7-A9BB-B9D3-3BA4F279A73C}"/>
              </a:ext>
            </a:extLst>
          </p:cNvPr>
          <p:cNvSpPr/>
          <p:nvPr/>
        </p:nvSpPr>
        <p:spPr>
          <a:xfrm>
            <a:off x="4558479" y="1173151"/>
            <a:ext cx="4545842" cy="12121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에서 경보</a:t>
            </a:r>
            <a:r>
              <a:rPr lang="en-US" altLang="ko-KR" sz="1000" dirty="0">
                <a:solidFill>
                  <a:schemeClr val="tx1"/>
                </a:solidFill>
              </a:rPr>
              <a:t>(LOS,High,Low)</a:t>
            </a:r>
            <a:r>
              <a:rPr lang="ko-KR" altLang="en-US" sz="1000" dirty="0">
                <a:solidFill>
                  <a:schemeClr val="tx1"/>
                </a:solidFill>
              </a:rPr>
              <a:t>상태를 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UNI</a:t>
            </a:r>
            <a:r>
              <a:rPr lang="ko-KR" altLang="en-US" sz="1000" dirty="0">
                <a:solidFill>
                  <a:schemeClr val="tx1"/>
                </a:solidFill>
              </a:rPr>
              <a:t>보드 </a:t>
            </a:r>
            <a:r>
              <a:rPr lang="en-US" altLang="ko-KR" sz="1000" dirty="0">
                <a:solidFill>
                  <a:schemeClr val="tx1"/>
                </a:solidFill>
              </a:rPr>
              <a:t>Low</a:t>
            </a:r>
            <a:r>
              <a:rPr lang="ko-KR" altLang="en-US" sz="1000" dirty="0">
                <a:solidFill>
                  <a:schemeClr val="tx1"/>
                </a:solidFill>
              </a:rPr>
              <a:t>레벨 경보범위 </a:t>
            </a:r>
            <a:r>
              <a:rPr lang="en-US" altLang="ko-KR" sz="1000" dirty="0">
                <a:solidFill>
                  <a:schemeClr val="tx1"/>
                </a:solidFill>
              </a:rPr>
              <a:t>(-19dBm)  High</a:t>
            </a:r>
            <a:r>
              <a:rPr lang="ko-KR" altLang="en-US" sz="1000" dirty="0">
                <a:solidFill>
                  <a:schemeClr val="tx1"/>
                </a:solidFill>
              </a:rPr>
              <a:t>레벨범위</a:t>
            </a:r>
            <a:r>
              <a:rPr lang="en-US" altLang="ko-KR" sz="1000" dirty="0">
                <a:solidFill>
                  <a:schemeClr val="tx1"/>
                </a:solidFill>
              </a:rPr>
              <a:t>(-3dBm)</a:t>
            </a: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XGIU</a:t>
            </a:r>
            <a:r>
              <a:rPr lang="ko-KR" altLang="en-US" sz="1000" dirty="0">
                <a:solidFill>
                  <a:schemeClr val="tx1"/>
                </a:solidFill>
              </a:rPr>
              <a:t>및 </a:t>
            </a:r>
            <a:r>
              <a:rPr lang="en-US" altLang="ko-KR" sz="1000" dirty="0">
                <a:solidFill>
                  <a:schemeClr val="tx1"/>
                </a:solidFill>
              </a:rPr>
              <a:t>Low</a:t>
            </a:r>
            <a:r>
              <a:rPr lang="ko-KR" altLang="en-US" sz="1000" dirty="0">
                <a:solidFill>
                  <a:schemeClr val="tx1"/>
                </a:solidFill>
              </a:rPr>
              <a:t>레벨 경보범위 </a:t>
            </a:r>
            <a:r>
              <a:rPr lang="en-US" altLang="ko-KR" sz="1000" dirty="0">
                <a:solidFill>
                  <a:schemeClr val="tx1"/>
                </a:solidFill>
              </a:rPr>
              <a:t>(-16dBm)  High</a:t>
            </a:r>
            <a:r>
              <a:rPr lang="ko-KR" altLang="en-US" sz="1000" dirty="0">
                <a:solidFill>
                  <a:schemeClr val="tx1"/>
                </a:solidFill>
              </a:rPr>
              <a:t>레벨범위</a:t>
            </a:r>
            <a:r>
              <a:rPr lang="en-US" altLang="ko-KR" sz="1000" dirty="0">
                <a:solidFill>
                  <a:schemeClr val="tx1"/>
                </a:solidFill>
              </a:rPr>
              <a:t>(-2dBm)</a:t>
            </a: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수신레벨 및 </a:t>
            </a:r>
            <a:r>
              <a:rPr lang="en-US" altLang="ko-KR" sz="1000" dirty="0">
                <a:solidFill>
                  <a:schemeClr val="tx1"/>
                </a:solidFill>
              </a:rPr>
              <a:t>RT</a:t>
            </a:r>
            <a:r>
              <a:rPr lang="ko-KR" altLang="en-US" sz="1000" dirty="0">
                <a:solidFill>
                  <a:schemeClr val="tx1"/>
                </a:solidFill>
              </a:rPr>
              <a:t>출력 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광모듈교체  양불확인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Port </a:t>
            </a:r>
            <a:r>
              <a:rPr lang="ko-KR" altLang="en-US" sz="1000" dirty="0">
                <a:solidFill>
                  <a:schemeClr val="tx1"/>
                </a:solidFill>
              </a:rPr>
              <a:t>변경 유무확인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04A4A12E-FAEF-8C91-C2FC-A660B207D86D}"/>
              </a:ext>
            </a:extLst>
          </p:cNvPr>
          <p:cNvGrpSpPr/>
          <p:nvPr/>
        </p:nvGrpSpPr>
        <p:grpSpPr>
          <a:xfrm>
            <a:off x="588248" y="1139030"/>
            <a:ext cx="8460395" cy="5162950"/>
            <a:chOff x="519450" y="1196380"/>
            <a:chExt cx="8460395" cy="5162950"/>
          </a:xfrm>
        </p:grpSpPr>
        <p:grpSp>
          <p:nvGrpSpPr>
            <p:cNvPr id="45" name="그룹 44">
              <a:extLst>
                <a:ext uri="{FF2B5EF4-FFF2-40B4-BE49-F238E27FC236}">
                  <a16:creationId xmlns:a16="http://schemas.microsoft.com/office/drawing/2014/main" id="{025BCE98-CB06-63AA-CC2A-39CC969E4FE0}"/>
                </a:ext>
              </a:extLst>
            </p:cNvPr>
            <p:cNvGrpSpPr/>
            <p:nvPr/>
          </p:nvGrpSpPr>
          <p:grpSpPr>
            <a:xfrm>
              <a:off x="545921" y="1196381"/>
              <a:ext cx="8433924" cy="3845376"/>
              <a:chOff x="398273" y="2434101"/>
              <a:chExt cx="3899825" cy="1726512"/>
            </a:xfrm>
          </p:grpSpPr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8861FE8B-48B5-501C-19C2-D17E7DA90B88}"/>
                  </a:ext>
                </a:extLst>
              </p:cNvPr>
              <p:cNvCxnSpPr/>
              <p:nvPr/>
            </p:nvCxnSpPr>
            <p:spPr>
              <a:xfrm>
                <a:off x="409666" y="2434101"/>
                <a:ext cx="3888432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87FFD4A0-BD5E-5605-5C08-BB0CF7E75A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273" y="4160613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id="{DC84D61A-0A19-FEFE-AB07-65EB2C8E0669}"/>
                  </a:ext>
                </a:extLst>
              </p:cNvPr>
              <p:cNvCxnSpPr/>
              <p:nvPr/>
            </p:nvCxnSpPr>
            <p:spPr>
              <a:xfrm>
                <a:off x="402658" y="3374773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6" name="직선 연결선 45">
              <a:extLst>
                <a:ext uri="{FF2B5EF4-FFF2-40B4-BE49-F238E27FC236}">
                  <a16:creationId xmlns:a16="http://schemas.microsoft.com/office/drawing/2014/main" id="{984FA07C-1465-99B5-971D-58A85BCDAD07}"/>
                </a:ext>
              </a:extLst>
            </p:cNvPr>
            <p:cNvCxnSpPr>
              <a:cxnSpLocks/>
            </p:cNvCxnSpPr>
            <p:nvPr/>
          </p:nvCxnSpPr>
          <p:spPr>
            <a:xfrm>
              <a:off x="570561" y="1196380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3B578E60-2315-0503-99CE-6652E6AE4526}"/>
                </a:ext>
              </a:extLst>
            </p:cNvPr>
            <p:cNvCxnSpPr>
              <a:cxnSpLocks/>
            </p:cNvCxnSpPr>
            <p:nvPr/>
          </p:nvCxnSpPr>
          <p:spPr>
            <a:xfrm>
              <a:off x="4452267" y="1196380"/>
              <a:ext cx="0" cy="5162950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id="{DC28E361-355E-89DD-6F03-6EDE2B4EDE61}"/>
                </a:ext>
              </a:extLst>
            </p:cNvPr>
            <p:cNvCxnSpPr>
              <a:cxnSpLocks/>
            </p:cNvCxnSpPr>
            <p:nvPr/>
          </p:nvCxnSpPr>
          <p:spPr>
            <a:xfrm>
              <a:off x="519450" y="6359330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>
              <a:extLst>
                <a:ext uri="{FF2B5EF4-FFF2-40B4-BE49-F238E27FC236}">
                  <a16:creationId xmlns:a16="http://schemas.microsoft.com/office/drawing/2014/main" id="{0F6942E3-9EB5-F890-4477-EA4B9163EBD7}"/>
                </a:ext>
              </a:extLst>
            </p:cNvPr>
            <p:cNvCxnSpPr>
              <a:cxnSpLocks/>
            </p:cNvCxnSpPr>
            <p:nvPr/>
          </p:nvCxnSpPr>
          <p:spPr>
            <a:xfrm>
              <a:off x="531964" y="2444089"/>
              <a:ext cx="8410484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1F5A535-D6D9-D346-5DB9-E19BD25F9B7E}"/>
              </a:ext>
            </a:extLst>
          </p:cNvPr>
          <p:cNvSpPr txBox="1"/>
          <p:nvPr/>
        </p:nvSpPr>
        <p:spPr>
          <a:xfrm>
            <a:off x="140194" y="55078"/>
            <a:ext cx="10262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3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-</a:t>
            </a: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1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. AS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4619616A-C218-C471-C389-7F67A417C77A}"/>
              </a:ext>
            </a:extLst>
          </p:cNvPr>
          <p:cNvSpPr/>
          <p:nvPr/>
        </p:nvSpPr>
        <p:spPr>
          <a:xfrm>
            <a:off x="649575" y="2446680"/>
            <a:ext cx="3467469" cy="76834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②  유니트 불량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XGIU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DA1932-EF2A-DBE1-9357-7D13C8B27C5C}"/>
              </a:ext>
            </a:extLst>
          </p:cNvPr>
          <p:cNvSpPr txBox="1"/>
          <p:nvPr/>
        </p:nvSpPr>
        <p:spPr>
          <a:xfrm>
            <a:off x="7936459" y="101103"/>
            <a:ext cx="1829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CoPTN/2420-L2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985AA931-9EDD-A10C-AC2D-3621E9FFC5EA}"/>
              </a:ext>
            </a:extLst>
          </p:cNvPr>
          <p:cNvSpPr/>
          <p:nvPr/>
        </p:nvSpPr>
        <p:spPr>
          <a:xfrm>
            <a:off x="4569878" y="2413106"/>
            <a:ext cx="4545842" cy="8019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 에서 정상적으로 인식 여부확인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전면 </a:t>
            </a:r>
            <a:r>
              <a:rPr lang="en-US" altLang="ko-KR" sz="1000" dirty="0">
                <a:solidFill>
                  <a:schemeClr val="tx1"/>
                </a:solidFill>
              </a:rPr>
              <a:t>STS LED</a:t>
            </a:r>
            <a:r>
              <a:rPr lang="ko-KR" altLang="en-US" sz="1000" dirty="0">
                <a:solidFill>
                  <a:schemeClr val="tx1"/>
                </a:solidFill>
              </a:rPr>
              <a:t>녹색상태확인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녹색시 정상 적색시 불량 유니트 교체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80FF73D-11D0-467E-5BD8-4970223284C1}"/>
              </a:ext>
            </a:extLst>
          </p:cNvPr>
          <p:cNvSpPr/>
          <p:nvPr/>
        </p:nvSpPr>
        <p:spPr>
          <a:xfrm>
            <a:off x="614718" y="3237873"/>
            <a:ext cx="3467469" cy="87580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③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PWR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유니트 불량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PWR AC/DC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D2CB603D-0666-297F-4BD6-6898D4DE773E}"/>
              </a:ext>
            </a:extLst>
          </p:cNvPr>
          <p:cNvSpPr/>
          <p:nvPr/>
        </p:nvSpPr>
        <p:spPr>
          <a:xfrm>
            <a:off x="4558479" y="3237873"/>
            <a:ext cx="4545842" cy="8019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 에서 정상적으로 출력전압  여부확인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전면 </a:t>
            </a:r>
            <a:r>
              <a:rPr lang="en-US" altLang="ko-KR" sz="1000" dirty="0">
                <a:solidFill>
                  <a:schemeClr val="tx1"/>
                </a:solidFill>
              </a:rPr>
              <a:t>STS LED</a:t>
            </a:r>
            <a:r>
              <a:rPr lang="ko-KR" altLang="en-US" sz="1000" dirty="0">
                <a:solidFill>
                  <a:schemeClr val="tx1"/>
                </a:solidFill>
              </a:rPr>
              <a:t>녹색상태확인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적색 </a:t>
            </a:r>
            <a:r>
              <a:rPr lang="en-US" altLang="ko-KR" sz="1000" dirty="0">
                <a:solidFill>
                  <a:schemeClr val="tx1"/>
                </a:solidFill>
              </a:rPr>
              <a:t>LED </a:t>
            </a:r>
            <a:r>
              <a:rPr lang="ko-KR" altLang="en-US" sz="1000" dirty="0">
                <a:solidFill>
                  <a:schemeClr val="tx1"/>
                </a:solidFill>
              </a:rPr>
              <a:t>점등시 유니트교체</a:t>
            </a:r>
            <a:r>
              <a:rPr lang="en-US" altLang="ko-KR" sz="1000" dirty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6068B8C8-4DFC-C1F6-47A1-83D0C6FBB26C}"/>
              </a:ext>
            </a:extLst>
          </p:cNvPr>
          <p:cNvCxnSpPr/>
          <p:nvPr/>
        </p:nvCxnSpPr>
        <p:spPr>
          <a:xfrm>
            <a:off x="649575" y="4113678"/>
            <a:ext cx="8410485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93F095B5-1668-881A-63AE-87CE0B68B228}"/>
              </a:ext>
            </a:extLst>
          </p:cNvPr>
          <p:cNvSpPr/>
          <p:nvPr/>
        </p:nvSpPr>
        <p:spPr>
          <a:xfrm>
            <a:off x="633424" y="4117835"/>
            <a:ext cx="3467469" cy="84280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④  공통부 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제어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Board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2EC894DA-E450-99E8-C624-192FA6D28CA7}"/>
              </a:ext>
            </a:extLst>
          </p:cNvPr>
          <p:cNvSpPr/>
          <p:nvPr/>
        </p:nvSpPr>
        <p:spPr>
          <a:xfrm>
            <a:off x="4558479" y="4117835"/>
            <a:ext cx="4545842" cy="9279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 에서 정상 통신 </a:t>
            </a:r>
            <a:r>
              <a:rPr lang="en-US" altLang="ko-KR" sz="1000" dirty="0">
                <a:solidFill>
                  <a:schemeClr val="tx1"/>
                </a:solidFill>
              </a:rPr>
              <a:t>Ping</a:t>
            </a:r>
            <a:r>
              <a:rPr lang="ko-KR" altLang="en-US" sz="1000" dirty="0">
                <a:solidFill>
                  <a:schemeClr val="tx1"/>
                </a:solidFill>
              </a:rPr>
              <a:t> 여부확인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LAN </a:t>
            </a:r>
            <a:r>
              <a:rPr lang="ko-KR" altLang="en-US" sz="1000" dirty="0">
                <a:solidFill>
                  <a:schemeClr val="tx1"/>
                </a:solidFill>
              </a:rPr>
              <a:t>케이블 접속상태확인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제어부</a:t>
            </a:r>
            <a:r>
              <a:rPr lang="en-US" altLang="ko-KR" sz="1000" dirty="0">
                <a:solidFill>
                  <a:schemeClr val="tx1"/>
                </a:solidFill>
              </a:rPr>
              <a:t> Reset</a:t>
            </a:r>
            <a:r>
              <a:rPr lang="ko-KR" altLang="en-US" sz="1000" dirty="0">
                <a:solidFill>
                  <a:schemeClr val="tx1"/>
                </a:solidFill>
              </a:rPr>
              <a:t>조치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동일시 </a:t>
            </a:r>
            <a:r>
              <a:rPr lang="en-US" altLang="ko-KR" sz="1000" dirty="0">
                <a:solidFill>
                  <a:schemeClr val="tx1"/>
                </a:solidFill>
              </a:rPr>
              <a:t>SHELF </a:t>
            </a:r>
            <a:r>
              <a:rPr lang="ko-KR" altLang="en-US" sz="1000" dirty="0">
                <a:solidFill>
                  <a:schemeClr val="tx1"/>
                </a:solidFill>
              </a:rPr>
              <a:t>교체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15CF0BFE-537C-1192-427F-0DCA05495EB6}"/>
              </a:ext>
            </a:extLst>
          </p:cNvPr>
          <p:cNvSpPr/>
          <p:nvPr/>
        </p:nvSpPr>
        <p:spPr>
          <a:xfrm>
            <a:off x="624202" y="5120414"/>
            <a:ext cx="3467469" cy="84280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⑤  회선장애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 Port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down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&amp;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Traffic Shutdown)</a:t>
            </a: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Loopping</a:t>
            </a: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TCA Block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E8574377-6F54-41D5-B438-7823AA7C6CED}"/>
              </a:ext>
            </a:extLst>
          </p:cNvPr>
          <p:cNvSpPr/>
          <p:nvPr/>
        </p:nvSpPr>
        <p:spPr>
          <a:xfrm>
            <a:off x="4558479" y="5025806"/>
            <a:ext cx="5185948" cy="117338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 에서 트래픽 상태확인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XGSW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  <a:r>
              <a:rPr lang="en-US" altLang="ko-KR" sz="1000" dirty="0">
                <a:solidFill>
                  <a:schemeClr val="tx1"/>
                </a:solidFill>
              </a:rPr>
              <a:t>&gt;</a:t>
            </a:r>
            <a:r>
              <a:rPr lang="ko-KR" altLang="en-US" sz="1000" dirty="0">
                <a:solidFill>
                  <a:schemeClr val="tx1"/>
                </a:solidFill>
              </a:rPr>
              <a:t>임계치</a:t>
            </a:r>
            <a:r>
              <a:rPr lang="en-US" altLang="ko-KR" sz="1000" dirty="0">
                <a:solidFill>
                  <a:schemeClr val="tx1"/>
                </a:solidFill>
              </a:rPr>
              <a:t>&gt; LD(</a:t>
            </a:r>
            <a:r>
              <a:rPr lang="ko-KR" altLang="en-US" sz="1000" dirty="0">
                <a:solidFill>
                  <a:schemeClr val="tx1"/>
                </a:solidFill>
              </a:rPr>
              <a:t>루프감지</a:t>
            </a:r>
            <a:r>
              <a:rPr lang="en-US" altLang="ko-KR" sz="1000" dirty="0">
                <a:solidFill>
                  <a:schemeClr val="tx1"/>
                </a:solidFill>
              </a:rPr>
              <a:t>)</a:t>
            </a:r>
            <a:r>
              <a:rPr lang="ko-KR" altLang="en-US" sz="1000" dirty="0">
                <a:solidFill>
                  <a:schemeClr val="tx1"/>
                </a:solidFill>
              </a:rPr>
              <a:t>회선 있는지 확인하고 </a:t>
            </a:r>
            <a:r>
              <a:rPr lang="en-US" altLang="ko-KR" sz="1000" dirty="0">
                <a:solidFill>
                  <a:schemeClr val="tx1"/>
                </a:solidFill>
              </a:rPr>
              <a:t>Block</a:t>
            </a:r>
            <a:r>
              <a:rPr lang="ko-KR" altLang="en-US" sz="1000" dirty="0">
                <a:solidFill>
                  <a:schemeClr val="tx1"/>
                </a:solidFill>
              </a:rPr>
              <a:t>포트 발생시 </a:t>
            </a:r>
            <a:r>
              <a:rPr lang="en-US" altLang="ko-KR" sz="1000" dirty="0">
                <a:solidFill>
                  <a:schemeClr val="tx1"/>
                </a:solidFill>
              </a:rPr>
              <a:t>Unblock</a:t>
            </a:r>
            <a:r>
              <a:rPr lang="ko-KR" altLang="en-US" sz="1000" dirty="0">
                <a:solidFill>
                  <a:schemeClr val="tx1"/>
                </a:solidFill>
              </a:rPr>
              <a:t>처리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TCA Block</a:t>
            </a:r>
            <a:r>
              <a:rPr lang="ko-KR" altLang="en-US" sz="1000" dirty="0">
                <a:solidFill>
                  <a:schemeClr val="tx1"/>
                </a:solidFill>
              </a:rPr>
              <a:t>발생시 해당포트 지정하여 </a:t>
            </a:r>
            <a:r>
              <a:rPr lang="en-US" altLang="ko-KR" sz="1000" dirty="0">
                <a:solidFill>
                  <a:schemeClr val="tx1"/>
                </a:solidFill>
              </a:rPr>
              <a:t>Unblock</a:t>
            </a:r>
            <a:r>
              <a:rPr lang="ko-KR" altLang="en-US" sz="1000" dirty="0">
                <a:solidFill>
                  <a:schemeClr val="tx1"/>
                </a:solidFill>
              </a:rPr>
              <a:t>처리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Unblock</a:t>
            </a:r>
            <a:r>
              <a:rPr lang="ko-KR" altLang="en-US" sz="1000" dirty="0">
                <a:solidFill>
                  <a:schemeClr val="tx1"/>
                </a:solidFill>
              </a:rPr>
              <a:t>처리 후 추가 장애발생시 해당회선 </a:t>
            </a:r>
            <a:r>
              <a:rPr lang="en-US" altLang="ko-KR" sz="1000" dirty="0">
                <a:solidFill>
                  <a:schemeClr val="tx1"/>
                </a:solidFill>
              </a:rPr>
              <a:t>Site</a:t>
            </a:r>
            <a:r>
              <a:rPr lang="ko-KR" altLang="en-US" sz="1000" dirty="0">
                <a:solidFill>
                  <a:schemeClr val="tx1"/>
                </a:solidFill>
              </a:rPr>
              <a:t>출동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현장 </a:t>
            </a:r>
            <a:r>
              <a:rPr lang="en-US" altLang="ko-KR" sz="1000" dirty="0">
                <a:solidFill>
                  <a:schemeClr val="tx1"/>
                </a:solidFill>
              </a:rPr>
              <a:t>RT</a:t>
            </a:r>
            <a:r>
              <a:rPr lang="ko-KR" altLang="en-US" sz="1000" dirty="0">
                <a:solidFill>
                  <a:schemeClr val="tx1"/>
                </a:solidFill>
              </a:rPr>
              <a:t>측인지 고객카메라 및 장치 분리 시험확인</a:t>
            </a:r>
            <a:r>
              <a:rPr lang="en-US" altLang="ko-KR" sz="1000" dirty="0">
                <a:solidFill>
                  <a:schemeClr val="tx1"/>
                </a:solidFill>
              </a:rPr>
              <a:t> (RT </a:t>
            </a:r>
            <a:r>
              <a:rPr lang="ko-KR" altLang="en-US" sz="1000" dirty="0">
                <a:solidFill>
                  <a:schemeClr val="tx1"/>
                </a:solidFill>
              </a:rPr>
              <a:t>불량 시 교체</a:t>
            </a:r>
            <a:r>
              <a:rPr lang="en-US" altLang="ko-KR" sz="1000" dirty="0">
                <a:solidFill>
                  <a:schemeClr val="tx1"/>
                </a:solidFill>
              </a:rPr>
              <a:t>)</a:t>
            </a: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현장 고객장치 불량 시 연락하여 회선분리조치 문제조치후 연결 유도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endParaRPr lang="en-US" altLang="ko-KR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15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3A7FC-4D83-1B96-AC83-D09C98B32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302">
            <a:extLst>
              <a:ext uri="{FF2B5EF4-FFF2-40B4-BE49-F238E27FC236}">
                <a16:creationId xmlns:a16="http://schemas.microsoft.com/office/drawing/2014/main" id="{D60DF072-5047-0E8E-6799-57AC37BF3737}"/>
              </a:ext>
            </a:extLst>
          </p:cNvPr>
          <p:cNvSpPr/>
          <p:nvPr/>
        </p:nvSpPr>
        <p:spPr>
          <a:xfrm>
            <a:off x="606629" y="4140577"/>
            <a:ext cx="5826069" cy="2195504"/>
          </a:xfrm>
          <a:prstGeom prst="roundRect">
            <a:avLst/>
          </a:prstGeom>
          <a:solidFill>
            <a:schemeClr val="accent5">
              <a:alpha val="10000"/>
            </a:schemeClr>
          </a:solidFill>
          <a:ln w="6350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46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15BEFD-09A9-1739-7FB4-3BD15A35021D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8F20374-1B81-9D56-6892-BEB631D55A8C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1F2DAB8-6158-7050-9105-7F69CD05CCC2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3874FF-1BED-30EA-4673-BEED125108D5}"/>
              </a:ext>
            </a:extLst>
          </p:cNvPr>
          <p:cNvSpPr txBox="1"/>
          <p:nvPr/>
        </p:nvSpPr>
        <p:spPr>
          <a:xfrm>
            <a:off x="641926" y="1151501"/>
            <a:ext cx="902854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latin typeface="+mn-ea"/>
              </a:rPr>
              <a:t> 장치와 연결된 모든 장비들은 하나의 </a:t>
            </a:r>
            <a:r>
              <a:rPr lang="en-US" altLang="ko-KR" sz="1400" dirty="0">
                <a:solidFill>
                  <a:srgbClr val="FF0000"/>
                </a:solidFill>
                <a:latin typeface="+mn-ea"/>
              </a:rPr>
              <a:t>Broadcast Domain</a:t>
            </a:r>
            <a:r>
              <a:rPr lang="ko-KR" altLang="en-US" sz="1400" dirty="0">
                <a:latin typeface="+mn-ea"/>
              </a:rPr>
              <a:t>에 포함된  </a:t>
            </a:r>
            <a:r>
              <a:rPr lang="en-US" altLang="ko-KR" sz="1400" dirty="0">
                <a:latin typeface="+mn-ea"/>
              </a:rPr>
              <a:t>Default VLAN</a:t>
            </a:r>
            <a:r>
              <a:rPr lang="ko-KR" altLang="en-US" sz="1400" dirty="0">
                <a:latin typeface="+mn-ea"/>
              </a:rPr>
              <a:t>으로 동작</a:t>
            </a:r>
            <a:endParaRPr lang="en-US" altLang="ko-KR" sz="1400" dirty="0">
              <a:latin typeface="+mn-ea"/>
            </a:endParaRPr>
          </a:p>
          <a:p>
            <a:endParaRPr lang="en-US" altLang="ko-KR" sz="1400" dirty="0">
              <a:latin typeface="+mn-ea"/>
            </a:endParaRPr>
          </a:p>
          <a:p>
            <a:r>
              <a:rPr lang="en-US" altLang="ko-KR" sz="1400" dirty="0">
                <a:latin typeface="+mn-ea"/>
              </a:rPr>
              <a:t> </a:t>
            </a:r>
            <a:r>
              <a:rPr lang="ko-KR" altLang="en-US" sz="1400" dirty="0">
                <a:latin typeface="+mn-ea"/>
              </a:rPr>
              <a:t>연결된 장비와 카메라가  많아질수록 </a:t>
            </a:r>
            <a:r>
              <a:rPr lang="en-US" altLang="ko-KR" sz="1400" dirty="0">
                <a:latin typeface="+mn-ea"/>
              </a:rPr>
              <a:t>Broadcast</a:t>
            </a:r>
            <a:r>
              <a:rPr lang="ko-KR" altLang="en-US" sz="1400" dirty="0">
                <a:latin typeface="+mn-ea"/>
              </a:rPr>
              <a:t>의 발생이 많아지기 때문에 물리적으로 </a:t>
            </a:r>
            <a:r>
              <a:rPr lang="en-US" altLang="ko-KR" sz="1400" dirty="0">
                <a:latin typeface="+mn-ea"/>
              </a:rPr>
              <a:t>Network </a:t>
            </a:r>
            <a:r>
              <a:rPr lang="ko-KR" altLang="en-US" sz="1400" dirty="0">
                <a:latin typeface="+mn-ea"/>
              </a:rPr>
              <a:t>영역을 구분</a:t>
            </a:r>
            <a:endParaRPr lang="en-US" altLang="ko-KR" sz="1400" dirty="0">
              <a:latin typeface="+mn-ea"/>
            </a:endParaRPr>
          </a:p>
          <a:p>
            <a:endParaRPr lang="en-US" altLang="ko-KR" sz="1400" dirty="0">
              <a:latin typeface="+mn-ea"/>
            </a:endParaRPr>
          </a:p>
          <a:p>
            <a:r>
              <a:rPr lang="ko-KR" altLang="en-US" sz="1400" dirty="0">
                <a:latin typeface="+mn-ea"/>
              </a:rPr>
              <a:t> 스위치를 이용 물리적으로 </a:t>
            </a:r>
            <a:r>
              <a:rPr lang="en-US" altLang="ko-KR" sz="1400" dirty="0">
                <a:latin typeface="+mn-ea"/>
              </a:rPr>
              <a:t>Network </a:t>
            </a:r>
            <a:r>
              <a:rPr lang="ko-KR" altLang="en-US" sz="1400" dirty="0">
                <a:latin typeface="+mn-ea"/>
              </a:rPr>
              <a:t>영역을 구분하는 대신 </a:t>
            </a:r>
            <a:r>
              <a:rPr lang="en-US" altLang="ko-KR" sz="1400" dirty="0">
                <a:solidFill>
                  <a:srgbClr val="FF0000"/>
                </a:solidFill>
                <a:latin typeface="+mn-ea"/>
              </a:rPr>
              <a:t>VLAN </a:t>
            </a:r>
            <a:r>
              <a:rPr lang="ko-KR" altLang="en-US" sz="1400" dirty="0">
                <a:latin typeface="+mn-ea"/>
              </a:rPr>
              <a:t>설정으로 논리적으로 </a:t>
            </a:r>
            <a:r>
              <a:rPr lang="en-US" altLang="ko-KR" sz="1400" dirty="0">
                <a:latin typeface="+mn-ea"/>
              </a:rPr>
              <a:t>Network</a:t>
            </a:r>
          </a:p>
          <a:p>
            <a:endParaRPr lang="en-US" altLang="ko-KR" sz="1400" dirty="0">
              <a:latin typeface="+mn-ea"/>
            </a:endParaRPr>
          </a:p>
          <a:p>
            <a:r>
              <a:rPr lang="en-US" altLang="ko-KR" sz="1400" dirty="0">
                <a:latin typeface="+mn-ea"/>
              </a:rPr>
              <a:t> (</a:t>
            </a:r>
            <a:r>
              <a:rPr lang="ko-KR" altLang="en-US" sz="1400" dirty="0">
                <a:latin typeface="+mn-ea"/>
              </a:rPr>
              <a:t>즉</a:t>
            </a:r>
            <a:r>
              <a:rPr lang="en-US" altLang="ko-KR" sz="1400" dirty="0">
                <a:latin typeface="+mn-ea"/>
              </a:rPr>
              <a:t>, Broadcast Domain)</a:t>
            </a:r>
            <a:r>
              <a:rPr lang="ko-KR" altLang="en-US" sz="1400" dirty="0">
                <a:latin typeface="+mn-ea"/>
              </a:rPr>
              <a:t>를 나눌 수 있다</a:t>
            </a:r>
            <a:r>
              <a:rPr lang="en-US" altLang="ko-KR" sz="1400" dirty="0">
                <a:latin typeface="+mn-ea"/>
              </a:rPr>
              <a:t>.</a:t>
            </a:r>
          </a:p>
          <a:p>
            <a:pPr>
              <a:buFontTx/>
              <a:buChar char="-"/>
            </a:pPr>
            <a:endParaRPr lang="en-US" altLang="ko-KR" sz="1400" dirty="0">
              <a:latin typeface="+mn-ea"/>
            </a:endParaRPr>
          </a:p>
          <a:p>
            <a:endParaRPr lang="ko-KR" altLang="en-US" sz="1400" dirty="0">
              <a:latin typeface="+mn-ea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1DB53E57-5FC7-DCE0-CCCE-303F0C650C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048" y="423005"/>
            <a:ext cx="2962441" cy="61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ko-KR" altLang="en-US" dirty="0">
                <a:latin typeface="Aptos Display" panose="020B0004020202020204" pitchFamily="34" charset="0"/>
                <a:ea typeface="KoPub바탕체 Bold"/>
                <a:cs typeface="나눔바른고딕"/>
              </a:rPr>
              <a:t>개요</a:t>
            </a:r>
            <a:r>
              <a:rPr lang="ko-KR" altLang="en-US" sz="1600" dirty="0"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sz="1600" dirty="0"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355F996D-E608-E9F3-148C-EB85A7BAE46F}"/>
              </a:ext>
            </a:extLst>
          </p:cNvPr>
          <p:cNvGrpSpPr/>
          <p:nvPr/>
        </p:nvGrpSpPr>
        <p:grpSpPr>
          <a:xfrm>
            <a:off x="641926" y="3379099"/>
            <a:ext cx="8333331" cy="3081617"/>
            <a:chOff x="642048" y="3291918"/>
            <a:chExt cx="8333331" cy="3081617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1D895761-6E02-2A49-8E73-99F89EFB8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048" y="3291918"/>
              <a:ext cx="2962441" cy="30816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5253" tIns="47627" rIns="95253" bIns="47627" anchor="t">
              <a:spAutoFit/>
            </a:bodyPr>
            <a:lstStyle/>
            <a:p>
              <a:endParaRPr lang="en-US" altLang="ko-KR" sz="1600" dirty="0">
                <a:latin typeface="+mn-ea"/>
                <a:cs typeface="나눔바른고딕"/>
              </a:endParaRPr>
            </a:p>
            <a:p>
              <a:pPr marL="342900" indent="-342900">
                <a:buFont typeface="Wingdings" pitchFamily="2" charset="2"/>
                <a:buChar char=""/>
              </a:pPr>
              <a:r>
                <a:rPr lang="en-US" altLang="ko-KR" dirty="0">
                  <a:latin typeface="Aptos Display" panose="020B0004020202020204" pitchFamily="34" charset="0"/>
                  <a:ea typeface="KoPub바탕체 Bold"/>
                  <a:cs typeface="나눔바른고딕"/>
                </a:rPr>
                <a:t>VLAN </a:t>
              </a:r>
              <a:r>
                <a:rPr lang="ko-KR" altLang="en-US" dirty="0">
                  <a:latin typeface="Aptos Display" panose="020B0004020202020204" pitchFamily="34" charset="0"/>
                  <a:ea typeface="KoPub바탕체 Bold"/>
                  <a:cs typeface="나눔바른고딕"/>
                </a:rPr>
                <a:t>종류</a:t>
              </a:r>
              <a:endParaRPr lang="en-US" altLang="ko-KR" dirty="0">
                <a:latin typeface="Aptos Display" panose="020B0004020202020204" pitchFamily="34" charset="0"/>
                <a:ea typeface="KoPub바탕체 Bold"/>
                <a:cs typeface="나눔바른고딕"/>
              </a:endParaRPr>
            </a:p>
            <a:p>
              <a:pPr marL="342900" indent="-342900">
                <a:buFont typeface="Wingdings" pitchFamily="2" charset="2"/>
                <a:buChar char=""/>
              </a:pPr>
              <a:endParaRPr lang="en-US" altLang="ko-KR" sz="1600" dirty="0">
                <a:latin typeface="Aptos Display" panose="020B0004020202020204" pitchFamily="34" charset="0"/>
                <a:ea typeface="KoPub바탕체 Bold"/>
                <a:cs typeface="나눔바른고딕"/>
              </a:endParaRPr>
            </a:p>
            <a:p>
              <a:pPr marL="342900" indent="-342900">
                <a:buFont typeface="Wingdings" pitchFamily="2" charset="2"/>
                <a:buChar char=""/>
              </a:pPr>
              <a:endParaRPr lang="en-US" altLang="ko-KR" sz="1600" dirty="0">
                <a:latin typeface="Aptos Display" panose="020B0004020202020204" pitchFamily="34" charset="0"/>
                <a:ea typeface="KoPub바탕체 Bold"/>
                <a:cs typeface="나눔바른고딕"/>
              </a:endParaRPr>
            </a:p>
            <a:p>
              <a:r>
                <a:rPr lang="en-US" altLang="ko-KR" sz="1600" dirty="0">
                  <a:latin typeface="Aptos Display" panose="020B0004020202020204" pitchFamily="34" charset="0"/>
                  <a:ea typeface="KoPub바탕체 Bold"/>
                  <a:cs typeface="나눔바른고딕"/>
                </a:rPr>
                <a:t>     1.  Untagged VLAN </a:t>
              </a:r>
            </a:p>
            <a:p>
              <a:r>
                <a:rPr lang="en-US" altLang="ko-KR" sz="1600" dirty="0">
                  <a:latin typeface="Aptos Display" panose="020B0004020202020204" pitchFamily="34" charset="0"/>
                  <a:ea typeface="KoPub바탕체 Bold"/>
                  <a:cs typeface="나눔바른고딕"/>
                </a:rPr>
                <a:t> </a:t>
              </a:r>
            </a:p>
            <a:p>
              <a:r>
                <a:rPr lang="en-US" altLang="ko-KR" sz="1600" dirty="0">
                  <a:latin typeface="Aptos Display" panose="020B0004020202020204" pitchFamily="34" charset="0"/>
                  <a:ea typeface="KoPub바탕체 Bold"/>
                  <a:cs typeface="나눔바른고딕"/>
                </a:rPr>
                <a:t>         </a:t>
              </a:r>
            </a:p>
            <a:p>
              <a:endParaRPr lang="en-US" altLang="ko-KR" sz="1600" dirty="0">
                <a:latin typeface="Aptos Display" panose="020B0004020202020204" pitchFamily="34" charset="0"/>
                <a:ea typeface="KoPub바탕체 Bold"/>
                <a:cs typeface="나눔바른고딕"/>
              </a:endParaRPr>
            </a:p>
            <a:p>
              <a:r>
                <a:rPr lang="en-US" altLang="ko-KR" sz="1600" dirty="0">
                  <a:latin typeface="Aptos Display" panose="020B0004020202020204" pitchFamily="34" charset="0"/>
                  <a:ea typeface="KoPub바탕체 Bold"/>
                  <a:cs typeface="나눔바른고딕"/>
                </a:rPr>
                <a:t>  </a:t>
              </a:r>
            </a:p>
            <a:p>
              <a:endParaRPr lang="en-US" altLang="ko-KR" sz="1600" dirty="0">
                <a:latin typeface="Aptos Display" panose="020B0004020202020204" pitchFamily="34" charset="0"/>
                <a:ea typeface="KoPub바탕체 Bold"/>
                <a:cs typeface="나눔바른고딕"/>
              </a:endParaRPr>
            </a:p>
            <a:p>
              <a:r>
                <a:rPr lang="en-US" altLang="ko-KR" sz="1600" dirty="0">
                  <a:latin typeface="Aptos Display" panose="020B0004020202020204" pitchFamily="34" charset="0"/>
                  <a:ea typeface="KoPub바탕체 Bold"/>
                  <a:cs typeface="나눔바른고딕"/>
                </a:rPr>
                <a:t>      2.  Tagged VLAN</a:t>
              </a:r>
            </a:p>
            <a:p>
              <a:endParaRPr lang="en-US" altLang="ko-KR" sz="1600" dirty="0">
                <a:latin typeface="Aptos Display" panose="020B0004020202020204" pitchFamily="34" charset="0"/>
                <a:ea typeface="KoPub바탕체 Bold"/>
                <a:cs typeface="나눔바른고딕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91150243-6D6A-98B0-79BA-F3957A39E896}"/>
                </a:ext>
              </a:extLst>
            </p:cNvPr>
            <p:cNvCxnSpPr/>
            <p:nvPr/>
          </p:nvCxnSpPr>
          <p:spPr>
            <a:xfrm>
              <a:off x="2937427" y="4536222"/>
              <a:ext cx="1034473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8682D267-BEB3-AA2F-56B8-0757FBCA58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7292" y="5774920"/>
              <a:ext cx="2962441" cy="373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5253" tIns="47627" rIns="95253" bIns="47627" anchor="t">
              <a:spAutoFit/>
            </a:bodyPr>
            <a:lstStyle/>
            <a:p>
              <a:r>
                <a:rPr lang="en-US" altLang="ko-KR" sz="1600" dirty="0">
                  <a:latin typeface="Aptos Display" panose="020B0004020202020204" pitchFamily="34" charset="0"/>
                  <a:ea typeface="KoPub바탕체 Bold"/>
                  <a:cs typeface="나눔바른고딕"/>
                </a:rPr>
                <a:t>     </a:t>
              </a:r>
              <a:r>
                <a:rPr lang="en-US" altLang="ko-KR" dirty="0">
                  <a:latin typeface="Aptos Display" panose="020B0004020202020204" pitchFamily="34" charset="0"/>
                  <a:ea typeface="KoPub바탕체 Bold"/>
                  <a:cs typeface="나눔바른고딕"/>
                </a:rPr>
                <a:t>-   802.1Q VLAN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24847B9-3567-0F88-7FAA-D775E1271A40}"/>
                </a:ext>
              </a:extLst>
            </p:cNvPr>
            <p:cNvSpPr txBox="1"/>
            <p:nvPr/>
          </p:nvSpPr>
          <p:spPr>
            <a:xfrm>
              <a:off x="4001597" y="4085294"/>
              <a:ext cx="4973782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800" dirty="0">
                  <a:latin typeface="Aptos Display" panose="020B0004020202020204" pitchFamily="34" charset="0"/>
                  <a:ea typeface="KoPub바탕체 Bold"/>
                  <a:cs typeface="나눔바른고딕"/>
                </a:rPr>
                <a:t> -  Port VLAN</a:t>
              </a:r>
            </a:p>
            <a:p>
              <a:r>
                <a:rPr lang="en-US" altLang="ko-KR" dirty="0">
                  <a:latin typeface="Aptos Display" panose="020B0004020202020204" pitchFamily="34" charset="0"/>
                  <a:ea typeface="KoPub바탕체 Bold"/>
                  <a:cs typeface="나눔바른고딕"/>
                </a:rPr>
                <a:t> - </a:t>
              </a:r>
              <a:r>
                <a:rPr lang="en-US" altLang="ko-KR" sz="1800" dirty="0">
                  <a:latin typeface="Aptos Display" panose="020B0004020202020204" pitchFamily="34" charset="0"/>
                  <a:ea typeface="KoPub바탕체 Bold"/>
                  <a:cs typeface="나눔바른고딕"/>
                </a:rPr>
                <a:t> Shared VLAN</a:t>
              </a:r>
            </a:p>
            <a:p>
              <a:r>
                <a:rPr lang="en-US" altLang="ko-KR" sz="1800" dirty="0">
                  <a:latin typeface="Aptos Display" panose="020B0004020202020204" pitchFamily="34" charset="0"/>
                  <a:ea typeface="KoPub바탕체 Bold"/>
                  <a:cs typeface="나눔바른고딕"/>
                </a:rPr>
                <a:t> -  Commuity  VLAN</a:t>
              </a:r>
              <a:endParaRPr lang="ko-KR" altLang="en-US" dirty="0"/>
            </a:p>
          </p:txBody>
        </p: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AC16474C-3966-6456-1C04-2999BB384328}"/>
                </a:ext>
              </a:extLst>
            </p:cNvPr>
            <p:cNvCxnSpPr/>
            <p:nvPr/>
          </p:nvCxnSpPr>
          <p:spPr>
            <a:xfrm>
              <a:off x="2905529" y="5970713"/>
              <a:ext cx="1034473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257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14E60-A3C6-12EF-797C-06DD2F223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366873E8-AE43-4068-3311-C3BE321ED252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E0D63AA-9436-0AB9-E0EF-5690D757143B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655648D-9E78-9595-7D24-9924A419FE5B}"/>
              </a:ext>
            </a:extLst>
          </p:cNvPr>
          <p:cNvSpPr/>
          <p:nvPr/>
        </p:nvSpPr>
        <p:spPr>
          <a:xfrm>
            <a:off x="638158" y="657339"/>
            <a:ext cx="3728020" cy="38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spc="-60" dirty="0">
                <a:solidFill>
                  <a:schemeClr val="tx1"/>
                </a:solidFill>
                <a:latin typeface="+mn-ea"/>
              </a:rPr>
              <a:t>발생 </a:t>
            </a:r>
            <a:r>
              <a:rPr lang="en-US" altLang="ko-KR" sz="1400" b="1" spc="-60" dirty="0">
                <a:solidFill>
                  <a:schemeClr val="tx1"/>
                </a:solidFill>
                <a:latin typeface="+mn-ea"/>
              </a:rPr>
              <a:t>Case</a:t>
            </a:r>
            <a:endParaRPr lang="ko-KR" altLang="en-US" sz="1400" b="1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35CEB99-4F08-F09F-D56B-ADD478F91550}"/>
              </a:ext>
            </a:extLst>
          </p:cNvPr>
          <p:cNvSpPr/>
          <p:nvPr/>
        </p:nvSpPr>
        <p:spPr>
          <a:xfrm>
            <a:off x="4806846" y="658810"/>
            <a:ext cx="4204642" cy="360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200" b="1" spc="-60" dirty="0">
                <a:solidFill>
                  <a:schemeClr val="tx1"/>
                </a:solidFill>
                <a:latin typeface="+mn-ea"/>
              </a:rPr>
              <a:t>작업 조치 방법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BF4076A-A392-C0D9-52A5-B99953B7E3C9}"/>
              </a:ext>
            </a:extLst>
          </p:cNvPr>
          <p:cNvSpPr/>
          <p:nvPr/>
        </p:nvSpPr>
        <p:spPr>
          <a:xfrm>
            <a:off x="614718" y="1364589"/>
            <a:ext cx="3467469" cy="99428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⑥  회선 장애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특정회선 장애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7199883-16A7-A9BB-B9D3-3BA4F279A73C}"/>
              </a:ext>
            </a:extLst>
          </p:cNvPr>
          <p:cNvSpPr/>
          <p:nvPr/>
        </p:nvSpPr>
        <p:spPr>
          <a:xfrm>
            <a:off x="4558479" y="1173151"/>
            <a:ext cx="4545842" cy="12121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에서 해당회선 </a:t>
            </a:r>
            <a:r>
              <a:rPr lang="en-US" altLang="ko-KR" sz="1000" dirty="0">
                <a:solidFill>
                  <a:schemeClr val="tx1"/>
                </a:solidFill>
              </a:rPr>
              <a:t>mac</a:t>
            </a:r>
            <a:r>
              <a:rPr lang="ko-KR" altLang="en-US" sz="1000" dirty="0">
                <a:solidFill>
                  <a:schemeClr val="tx1"/>
                </a:solidFill>
              </a:rPr>
              <a:t>이 등록여부 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LAN Link fail</a:t>
            </a:r>
            <a:r>
              <a:rPr lang="ko-KR" altLang="en-US" sz="1000" dirty="0">
                <a:solidFill>
                  <a:schemeClr val="tx1"/>
                </a:solidFill>
              </a:rPr>
              <a:t>경보 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RT </a:t>
            </a:r>
            <a:r>
              <a:rPr lang="ko-KR" altLang="en-US" sz="1000" dirty="0">
                <a:solidFill>
                  <a:schemeClr val="tx1"/>
                </a:solidFill>
              </a:rPr>
              <a:t>행업여부를 확인하게 위해 </a:t>
            </a:r>
            <a:r>
              <a:rPr lang="en-US" altLang="ko-KR" sz="1000" dirty="0">
                <a:solidFill>
                  <a:schemeClr val="tx1"/>
                </a:solidFill>
              </a:rPr>
              <a:t>IP</a:t>
            </a:r>
            <a:r>
              <a:rPr lang="ko-KR" altLang="en-US" sz="1000" dirty="0">
                <a:solidFill>
                  <a:schemeClr val="tx1"/>
                </a:solidFill>
              </a:rPr>
              <a:t>설정후 </a:t>
            </a:r>
            <a:r>
              <a:rPr lang="en-US" altLang="ko-KR" sz="1000" dirty="0">
                <a:solidFill>
                  <a:schemeClr val="tx1"/>
                </a:solidFill>
              </a:rPr>
              <a:t>Ping</a:t>
            </a:r>
            <a:r>
              <a:rPr lang="ko-KR" altLang="en-US" sz="1000" dirty="0">
                <a:solidFill>
                  <a:schemeClr val="tx1"/>
                </a:solidFill>
              </a:rPr>
              <a:t>시험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미등록 </a:t>
            </a:r>
            <a:r>
              <a:rPr lang="en-US" altLang="ko-KR" sz="1000" dirty="0">
                <a:solidFill>
                  <a:schemeClr val="tx1"/>
                </a:solidFill>
              </a:rPr>
              <a:t>: RT</a:t>
            </a:r>
            <a:r>
              <a:rPr lang="ko-KR" altLang="en-US" sz="1000" dirty="0">
                <a:solidFill>
                  <a:schemeClr val="tx1"/>
                </a:solidFill>
              </a:rPr>
              <a:t>측에 </a:t>
            </a:r>
            <a:r>
              <a:rPr lang="en-US" altLang="ko-KR" sz="1000" dirty="0">
                <a:solidFill>
                  <a:schemeClr val="tx1"/>
                </a:solidFill>
              </a:rPr>
              <a:t>IP</a:t>
            </a:r>
            <a:r>
              <a:rPr lang="ko-KR" altLang="en-US" sz="1000" dirty="0">
                <a:solidFill>
                  <a:schemeClr val="tx1"/>
                </a:solidFill>
              </a:rPr>
              <a:t>를 설정하여 </a:t>
            </a:r>
            <a:r>
              <a:rPr lang="en-US" altLang="ko-KR" sz="1000" dirty="0">
                <a:solidFill>
                  <a:schemeClr val="tx1"/>
                </a:solidFill>
              </a:rPr>
              <a:t>GW</a:t>
            </a:r>
            <a:r>
              <a:rPr lang="ko-KR" altLang="en-US" sz="1000" dirty="0">
                <a:solidFill>
                  <a:schemeClr val="tx1"/>
                </a:solidFill>
              </a:rPr>
              <a:t>로 </a:t>
            </a:r>
            <a:r>
              <a:rPr lang="en-US" altLang="ko-KR" sz="1000" dirty="0">
                <a:solidFill>
                  <a:schemeClr val="tx1"/>
                </a:solidFill>
              </a:rPr>
              <a:t>Ping</a:t>
            </a:r>
            <a:r>
              <a:rPr lang="ko-KR" altLang="en-US" sz="1000" dirty="0">
                <a:solidFill>
                  <a:schemeClr val="tx1"/>
                </a:solidFill>
              </a:rPr>
              <a:t>확인후 단말측 불량확인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등록시 </a:t>
            </a:r>
            <a:r>
              <a:rPr lang="en-US" altLang="ko-KR" sz="1000" dirty="0">
                <a:solidFill>
                  <a:schemeClr val="tx1"/>
                </a:solidFill>
              </a:rPr>
              <a:t>: RT</a:t>
            </a:r>
            <a:r>
              <a:rPr lang="ko-KR" altLang="en-US" sz="1000" dirty="0">
                <a:solidFill>
                  <a:schemeClr val="tx1"/>
                </a:solidFill>
              </a:rPr>
              <a:t>측에 </a:t>
            </a:r>
            <a:r>
              <a:rPr lang="en-US" altLang="ko-KR" sz="1000" dirty="0">
                <a:solidFill>
                  <a:schemeClr val="tx1"/>
                </a:solidFill>
              </a:rPr>
              <a:t>IP</a:t>
            </a:r>
            <a:r>
              <a:rPr lang="ko-KR" altLang="en-US" sz="1000" dirty="0">
                <a:solidFill>
                  <a:schemeClr val="tx1"/>
                </a:solidFill>
              </a:rPr>
              <a:t>를 설정하여 카메라로 </a:t>
            </a:r>
            <a:r>
              <a:rPr lang="en-US" altLang="ko-KR" sz="1000" dirty="0">
                <a:solidFill>
                  <a:schemeClr val="tx1"/>
                </a:solidFill>
              </a:rPr>
              <a:t>Ping</a:t>
            </a:r>
            <a:r>
              <a:rPr lang="ko-KR" altLang="en-US" sz="1000" dirty="0">
                <a:solidFill>
                  <a:schemeClr val="tx1"/>
                </a:solidFill>
              </a:rPr>
              <a:t>확인후 서버측 불량확인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04A4A12E-FAEF-8C91-C2FC-A660B207D86D}"/>
              </a:ext>
            </a:extLst>
          </p:cNvPr>
          <p:cNvGrpSpPr/>
          <p:nvPr/>
        </p:nvGrpSpPr>
        <p:grpSpPr>
          <a:xfrm>
            <a:off x="588248" y="1139030"/>
            <a:ext cx="8460395" cy="5162950"/>
            <a:chOff x="519450" y="1196380"/>
            <a:chExt cx="8460395" cy="5162950"/>
          </a:xfrm>
        </p:grpSpPr>
        <p:grpSp>
          <p:nvGrpSpPr>
            <p:cNvPr id="45" name="그룹 44">
              <a:extLst>
                <a:ext uri="{FF2B5EF4-FFF2-40B4-BE49-F238E27FC236}">
                  <a16:creationId xmlns:a16="http://schemas.microsoft.com/office/drawing/2014/main" id="{025BCE98-CB06-63AA-CC2A-39CC969E4FE0}"/>
                </a:ext>
              </a:extLst>
            </p:cNvPr>
            <p:cNvGrpSpPr/>
            <p:nvPr/>
          </p:nvGrpSpPr>
          <p:grpSpPr>
            <a:xfrm>
              <a:off x="532804" y="1196382"/>
              <a:ext cx="8447040" cy="4185110"/>
              <a:chOff x="392208" y="2434101"/>
              <a:chExt cx="3905890" cy="1879047"/>
            </a:xfrm>
          </p:grpSpPr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8861FE8B-48B5-501C-19C2-D17E7DA90B88}"/>
                  </a:ext>
                </a:extLst>
              </p:cNvPr>
              <p:cNvCxnSpPr/>
              <p:nvPr/>
            </p:nvCxnSpPr>
            <p:spPr>
              <a:xfrm>
                <a:off x="409666" y="2434101"/>
                <a:ext cx="3888432" cy="0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87FFD4A0-BD5E-5605-5C08-BB0CF7E75A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208" y="4313148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id="{DC84D61A-0A19-FEFE-AB07-65EB2C8E0669}"/>
                  </a:ext>
                </a:extLst>
              </p:cNvPr>
              <p:cNvCxnSpPr/>
              <p:nvPr/>
            </p:nvCxnSpPr>
            <p:spPr>
              <a:xfrm>
                <a:off x="402658" y="3403802"/>
                <a:ext cx="3888987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6" name="직선 연결선 45">
              <a:extLst>
                <a:ext uri="{FF2B5EF4-FFF2-40B4-BE49-F238E27FC236}">
                  <a16:creationId xmlns:a16="http://schemas.microsoft.com/office/drawing/2014/main" id="{984FA07C-1465-99B5-971D-58A85BCDAD07}"/>
                </a:ext>
              </a:extLst>
            </p:cNvPr>
            <p:cNvCxnSpPr>
              <a:cxnSpLocks/>
            </p:cNvCxnSpPr>
            <p:nvPr/>
          </p:nvCxnSpPr>
          <p:spPr>
            <a:xfrm>
              <a:off x="570561" y="1196380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3B578E60-2315-0503-99CE-6652E6AE4526}"/>
                </a:ext>
              </a:extLst>
            </p:cNvPr>
            <p:cNvCxnSpPr>
              <a:cxnSpLocks/>
            </p:cNvCxnSpPr>
            <p:nvPr/>
          </p:nvCxnSpPr>
          <p:spPr>
            <a:xfrm>
              <a:off x="4452267" y="1196380"/>
              <a:ext cx="0" cy="5162950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id="{DC28E361-355E-89DD-6F03-6EDE2B4EDE61}"/>
                </a:ext>
              </a:extLst>
            </p:cNvPr>
            <p:cNvCxnSpPr>
              <a:cxnSpLocks/>
            </p:cNvCxnSpPr>
            <p:nvPr/>
          </p:nvCxnSpPr>
          <p:spPr>
            <a:xfrm>
              <a:off x="519450" y="6359330"/>
              <a:ext cx="8409284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>
              <a:extLst>
                <a:ext uri="{FF2B5EF4-FFF2-40B4-BE49-F238E27FC236}">
                  <a16:creationId xmlns:a16="http://schemas.microsoft.com/office/drawing/2014/main" id="{0F6942E3-9EB5-F890-4477-EA4B9163EBD7}"/>
                </a:ext>
              </a:extLst>
            </p:cNvPr>
            <p:cNvCxnSpPr>
              <a:cxnSpLocks/>
            </p:cNvCxnSpPr>
            <p:nvPr/>
          </p:nvCxnSpPr>
          <p:spPr>
            <a:xfrm>
              <a:off x="531964" y="2444089"/>
              <a:ext cx="8410484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1F5A535-D6D9-D346-5DB9-E19BD25F9B7E}"/>
              </a:ext>
            </a:extLst>
          </p:cNvPr>
          <p:cNvSpPr txBox="1"/>
          <p:nvPr/>
        </p:nvSpPr>
        <p:spPr>
          <a:xfrm>
            <a:off x="140194" y="55078"/>
            <a:ext cx="10262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3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-</a:t>
            </a: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1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. AS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4619616A-C218-C471-C389-7F67A417C77A}"/>
              </a:ext>
            </a:extLst>
          </p:cNvPr>
          <p:cNvSpPr/>
          <p:nvPr/>
        </p:nvSpPr>
        <p:spPr>
          <a:xfrm>
            <a:off x="649575" y="2446680"/>
            <a:ext cx="3467469" cy="76834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⑦  회선 장애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개통 회선 영상끊김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985AA931-9EDD-A10C-AC2D-3621E9FFC5EA}"/>
              </a:ext>
            </a:extLst>
          </p:cNvPr>
          <p:cNvSpPr/>
          <p:nvPr/>
        </p:nvSpPr>
        <p:spPr>
          <a:xfrm>
            <a:off x="4569878" y="2413106"/>
            <a:ext cx="4545842" cy="8019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에서 해당회선 </a:t>
            </a:r>
            <a:r>
              <a:rPr lang="en-US" altLang="ko-KR" sz="1000" dirty="0">
                <a:solidFill>
                  <a:schemeClr val="tx1"/>
                </a:solidFill>
              </a:rPr>
              <a:t>Bad</a:t>
            </a:r>
            <a:r>
              <a:rPr lang="ko-KR" altLang="en-US" sz="1000" dirty="0">
                <a:solidFill>
                  <a:schemeClr val="tx1"/>
                </a:solidFill>
              </a:rPr>
              <a:t>패킷</a:t>
            </a:r>
            <a:r>
              <a:rPr lang="en-US" altLang="ko-KR" sz="1000" dirty="0">
                <a:solidFill>
                  <a:schemeClr val="tx1"/>
                </a:solidFill>
              </a:rPr>
              <a:t>or Discard</a:t>
            </a:r>
            <a:r>
              <a:rPr lang="ko-KR" altLang="en-US" sz="1000" dirty="0">
                <a:solidFill>
                  <a:schemeClr val="tx1"/>
                </a:solidFill>
              </a:rPr>
              <a:t>패킷 유무확인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해당 회선 </a:t>
            </a:r>
            <a:r>
              <a:rPr lang="en-US" altLang="ko-KR" sz="1000" dirty="0">
                <a:solidFill>
                  <a:schemeClr val="tx1"/>
                </a:solidFill>
              </a:rPr>
              <a:t>RT IP</a:t>
            </a:r>
            <a:r>
              <a:rPr lang="ko-KR" altLang="en-US" sz="1000" dirty="0">
                <a:solidFill>
                  <a:schemeClr val="tx1"/>
                </a:solidFill>
              </a:rPr>
              <a:t>등록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RT</a:t>
            </a:r>
            <a:r>
              <a:rPr lang="ko-KR" altLang="en-US" sz="1000" dirty="0">
                <a:solidFill>
                  <a:schemeClr val="tx1"/>
                </a:solidFill>
              </a:rPr>
              <a:t>에서 카메라로 </a:t>
            </a:r>
            <a:r>
              <a:rPr lang="en-US" altLang="ko-KR" sz="1000" dirty="0">
                <a:solidFill>
                  <a:schemeClr val="tx1"/>
                </a:solidFill>
              </a:rPr>
              <a:t>Ping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  <a:r>
              <a:rPr lang="en-US" altLang="ko-KR" sz="1000" dirty="0">
                <a:solidFill>
                  <a:schemeClr val="tx1"/>
                </a:solidFill>
              </a:rPr>
              <a:t>err </a:t>
            </a:r>
            <a:r>
              <a:rPr lang="ko-KR" altLang="en-US" sz="1000" dirty="0">
                <a:solidFill>
                  <a:schemeClr val="tx1"/>
                </a:solidFill>
              </a:rPr>
              <a:t>유무확인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가입자 장치로 </a:t>
            </a:r>
            <a:r>
              <a:rPr lang="en-US" altLang="ko-KR" sz="1000" dirty="0">
                <a:solidFill>
                  <a:schemeClr val="tx1"/>
                </a:solidFill>
              </a:rPr>
              <a:t>Autonego </a:t>
            </a:r>
            <a:r>
              <a:rPr lang="ko-KR" altLang="en-US" sz="1000" dirty="0">
                <a:solidFill>
                  <a:schemeClr val="tx1"/>
                </a:solidFill>
              </a:rPr>
              <a:t>상태확인 불일치시 끊김현상발생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Auto-Auto ,100MF-100MF, 1GF-1GF</a:t>
            </a:r>
            <a:r>
              <a:rPr lang="ko-KR" altLang="en-US" sz="1000" dirty="0">
                <a:solidFill>
                  <a:schemeClr val="tx1"/>
                </a:solidFill>
              </a:rPr>
              <a:t>로 설정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80FF73D-11D0-467E-5BD8-4970223284C1}"/>
              </a:ext>
            </a:extLst>
          </p:cNvPr>
          <p:cNvSpPr/>
          <p:nvPr/>
        </p:nvSpPr>
        <p:spPr>
          <a:xfrm>
            <a:off x="614717" y="5394683"/>
            <a:ext cx="3467469" cy="87580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⑩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EMS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장애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노드 접속 및 통신장애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D2CB603D-0666-297F-4BD6-6898D4DE773E}"/>
              </a:ext>
            </a:extLst>
          </p:cNvPr>
          <p:cNvSpPr/>
          <p:nvPr/>
        </p:nvSpPr>
        <p:spPr>
          <a:xfrm>
            <a:off x="4581277" y="5324143"/>
            <a:ext cx="4534443" cy="8019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Ping </a:t>
            </a:r>
            <a:r>
              <a:rPr lang="ko-KR" altLang="en-US" sz="1000" dirty="0">
                <a:solidFill>
                  <a:schemeClr val="tx1"/>
                </a:solidFill>
              </a:rPr>
              <a:t>상태 유무확인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PC</a:t>
            </a:r>
            <a:r>
              <a:rPr lang="ko-KR" altLang="en-US" sz="1000" dirty="0">
                <a:solidFill>
                  <a:schemeClr val="tx1"/>
                </a:solidFill>
              </a:rPr>
              <a:t>에서 프로프트창에서 </a:t>
            </a:r>
            <a:r>
              <a:rPr lang="en-US" altLang="ko-KR" sz="1000" dirty="0">
                <a:solidFill>
                  <a:schemeClr val="tx1"/>
                </a:solidFill>
              </a:rPr>
              <a:t>arp –a </a:t>
            </a:r>
            <a:r>
              <a:rPr lang="ko-KR" altLang="en-US" sz="1000" dirty="0">
                <a:solidFill>
                  <a:schemeClr val="tx1"/>
                </a:solidFill>
              </a:rPr>
              <a:t>입력 장비</a:t>
            </a:r>
            <a:r>
              <a:rPr lang="en-US" altLang="ko-KR" sz="1000" dirty="0">
                <a:solidFill>
                  <a:schemeClr val="tx1"/>
                </a:solidFill>
              </a:rPr>
              <a:t>ip</a:t>
            </a:r>
            <a:r>
              <a:rPr lang="ko-KR" altLang="en-US" sz="1000" dirty="0">
                <a:solidFill>
                  <a:schemeClr val="tx1"/>
                </a:solidFill>
              </a:rPr>
              <a:t> 중복여부 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 </a:t>
            </a:r>
            <a:r>
              <a:rPr lang="ko-KR" altLang="en-US" sz="1000" dirty="0">
                <a:solidFill>
                  <a:schemeClr val="tx1"/>
                </a:solidFill>
              </a:rPr>
              <a:t>노드에 중복된 </a:t>
            </a:r>
            <a:r>
              <a:rPr lang="en-US" altLang="ko-KR" sz="1000" dirty="0">
                <a:solidFill>
                  <a:schemeClr val="tx1"/>
                </a:solidFill>
              </a:rPr>
              <a:t>IP</a:t>
            </a:r>
            <a:r>
              <a:rPr lang="ko-KR" altLang="en-US" sz="1000" dirty="0">
                <a:solidFill>
                  <a:schemeClr val="tx1"/>
                </a:solidFill>
              </a:rPr>
              <a:t>여부 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Ctrl+Alt+Delete </a:t>
            </a:r>
            <a:r>
              <a:rPr lang="ko-KR" altLang="en-US" sz="1000" dirty="0">
                <a:solidFill>
                  <a:schemeClr val="tx1"/>
                </a:solidFill>
              </a:rPr>
              <a:t>버튼선택 작업관리자에서 </a:t>
            </a: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종료 후 재접속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6068B8C8-4DFC-C1F6-47A1-83D0C6FBB26C}"/>
              </a:ext>
            </a:extLst>
          </p:cNvPr>
          <p:cNvCxnSpPr/>
          <p:nvPr/>
        </p:nvCxnSpPr>
        <p:spPr>
          <a:xfrm>
            <a:off x="624175" y="4242987"/>
            <a:ext cx="8410485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93F095B5-1668-881A-63AE-87CE0B68B228}"/>
              </a:ext>
            </a:extLst>
          </p:cNvPr>
          <p:cNvSpPr/>
          <p:nvPr/>
        </p:nvSpPr>
        <p:spPr>
          <a:xfrm>
            <a:off x="624175" y="3367717"/>
            <a:ext cx="3467469" cy="84280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⑧  회선장애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과다 트래픽장애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2EC894DA-E450-99E8-C624-192FA6D28CA7}"/>
              </a:ext>
            </a:extLst>
          </p:cNvPr>
          <p:cNvSpPr/>
          <p:nvPr/>
        </p:nvSpPr>
        <p:spPr>
          <a:xfrm>
            <a:off x="4566620" y="3253262"/>
            <a:ext cx="4701221" cy="98832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에서 해당 트래픽 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MAC </a:t>
            </a:r>
            <a:r>
              <a:rPr lang="ko-KR" altLang="en-US" sz="1000" dirty="0">
                <a:solidFill>
                  <a:schemeClr val="tx1"/>
                </a:solidFill>
              </a:rPr>
              <a:t>를 확인하여 가입자 대수확인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임계치에서 </a:t>
            </a:r>
            <a:r>
              <a:rPr lang="en-US" altLang="ko-KR" sz="1000" dirty="0">
                <a:solidFill>
                  <a:schemeClr val="tx1"/>
                </a:solidFill>
              </a:rPr>
              <a:t>limit</a:t>
            </a:r>
            <a:r>
              <a:rPr lang="ko-KR" altLang="en-US" sz="1000" dirty="0">
                <a:solidFill>
                  <a:schemeClr val="tx1"/>
                </a:solidFill>
              </a:rPr>
              <a:t>를 설정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Mac</a:t>
            </a:r>
            <a:r>
              <a:rPr lang="ko-KR" altLang="en-US" sz="1000" dirty="0">
                <a:solidFill>
                  <a:schemeClr val="tx1"/>
                </a:solidFill>
              </a:rPr>
              <a:t> </a:t>
            </a:r>
            <a:r>
              <a:rPr lang="en-US" altLang="ko-KR" sz="1000" dirty="0">
                <a:solidFill>
                  <a:schemeClr val="tx1"/>
                </a:solidFill>
              </a:rPr>
              <a:t>filter</a:t>
            </a:r>
            <a:r>
              <a:rPr lang="ko-KR" altLang="en-US" sz="1000" dirty="0">
                <a:solidFill>
                  <a:schemeClr val="tx1"/>
                </a:solidFill>
              </a:rPr>
              <a:t>를 입력하여 문제 트래픽 발췌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현장 조치하고 임계치 재조정설정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9DC5E56F-644D-9DE6-9633-E31D3028F6F2}"/>
              </a:ext>
            </a:extLst>
          </p:cNvPr>
          <p:cNvSpPr/>
          <p:nvPr/>
        </p:nvSpPr>
        <p:spPr>
          <a:xfrm>
            <a:off x="657831" y="4245859"/>
            <a:ext cx="3467469" cy="84280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⑨  회선장애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-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이상 트래픽장애</a:t>
            </a:r>
            <a:endParaRPr lang="ko-KR" altLang="en-US" sz="1100" spc="-60" dirty="0">
              <a:solidFill>
                <a:schemeClr val="tx1"/>
              </a:solidFill>
              <a:latin typeface="+mn-ea"/>
            </a:endParaRPr>
          </a:p>
          <a:p>
            <a:endParaRPr lang="ko-KR" altLang="en-US" sz="1050" spc="-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A3651B7A-FD92-36F3-0F67-AC595803E1BE}"/>
              </a:ext>
            </a:extLst>
          </p:cNvPr>
          <p:cNvSpPr/>
          <p:nvPr/>
        </p:nvSpPr>
        <p:spPr>
          <a:xfrm>
            <a:off x="4566620" y="4273080"/>
            <a:ext cx="4701221" cy="11213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전체 포트의 </a:t>
            </a:r>
            <a:r>
              <a:rPr lang="en-US" altLang="ko-KR" sz="1000" dirty="0">
                <a:solidFill>
                  <a:schemeClr val="tx1"/>
                </a:solidFill>
              </a:rPr>
              <a:t>RMON </a:t>
            </a:r>
            <a:r>
              <a:rPr lang="ko-KR" altLang="en-US" sz="1000" dirty="0">
                <a:solidFill>
                  <a:schemeClr val="tx1"/>
                </a:solidFill>
              </a:rPr>
              <a:t>패킷을 조회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EMS</a:t>
            </a:r>
            <a:r>
              <a:rPr lang="ko-KR" altLang="en-US" sz="1000" dirty="0">
                <a:solidFill>
                  <a:schemeClr val="tx1"/>
                </a:solidFill>
              </a:rPr>
              <a:t>에서  </a:t>
            </a:r>
            <a:r>
              <a:rPr lang="en-US" altLang="ko-KR" sz="1000" dirty="0">
                <a:solidFill>
                  <a:schemeClr val="tx1"/>
                </a:solidFill>
              </a:rPr>
              <a:t>Discard</a:t>
            </a:r>
            <a:r>
              <a:rPr lang="ko-KR" altLang="en-US" sz="1000" dirty="0">
                <a:solidFill>
                  <a:schemeClr val="tx1"/>
                </a:solidFill>
              </a:rPr>
              <a:t>및 </a:t>
            </a:r>
            <a:r>
              <a:rPr lang="en-US" altLang="ko-KR" sz="1000" dirty="0">
                <a:solidFill>
                  <a:schemeClr val="tx1"/>
                </a:solidFill>
              </a:rPr>
              <a:t>drop</a:t>
            </a:r>
            <a:r>
              <a:rPr lang="ko-KR" altLang="en-US" sz="1000" dirty="0">
                <a:solidFill>
                  <a:schemeClr val="tx1"/>
                </a:solidFill>
              </a:rPr>
              <a:t>패킷 포트를 발췌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해당포트 카메라접속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tx1"/>
                </a:solidFill>
              </a:rPr>
              <a:t>SSDP,UpnP </a:t>
            </a:r>
            <a:r>
              <a:rPr lang="ko-KR" altLang="en-US" sz="1000" dirty="0">
                <a:solidFill>
                  <a:schemeClr val="tx1"/>
                </a:solidFill>
              </a:rPr>
              <a:t>설정 비활성화 설정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스위치 </a:t>
            </a:r>
            <a:r>
              <a:rPr lang="en-US" altLang="ko-KR" sz="1000" dirty="0">
                <a:solidFill>
                  <a:schemeClr val="tx1"/>
                </a:solidFill>
              </a:rPr>
              <a:t>BPDU </a:t>
            </a:r>
            <a:r>
              <a:rPr lang="ko-KR" altLang="en-US" sz="1000" dirty="0">
                <a:solidFill>
                  <a:schemeClr val="tx1"/>
                </a:solidFill>
              </a:rPr>
              <a:t>패킷 </a:t>
            </a:r>
            <a:r>
              <a:rPr lang="en-US" altLang="ko-KR" sz="1000" dirty="0">
                <a:solidFill>
                  <a:schemeClr val="tx1"/>
                </a:solidFill>
              </a:rPr>
              <a:t>drop</a:t>
            </a:r>
            <a:r>
              <a:rPr lang="ko-KR" altLang="en-US" sz="1000" dirty="0">
                <a:solidFill>
                  <a:schemeClr val="tx1"/>
                </a:solidFill>
              </a:rPr>
              <a:t>처리</a:t>
            </a:r>
            <a:endParaRPr lang="en-US" altLang="ko-KR" sz="1000" dirty="0">
              <a:solidFill>
                <a:schemeClr val="tx1"/>
              </a:solidFill>
            </a:endParaRPr>
          </a:p>
          <a:p>
            <a:pPr marL="171450" indent="-171450" latinLnBrk="1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</a:rPr>
              <a:t>공유기 </a:t>
            </a:r>
            <a:r>
              <a:rPr lang="en-US" altLang="ko-KR" sz="1000" dirty="0">
                <a:solidFill>
                  <a:schemeClr val="tx1"/>
                </a:solidFill>
              </a:rPr>
              <a:t>DHCP, Duplicate </a:t>
            </a:r>
            <a:r>
              <a:rPr lang="ko-KR" altLang="en-US" sz="1000" dirty="0">
                <a:solidFill>
                  <a:schemeClr val="tx1"/>
                </a:solidFill>
              </a:rPr>
              <a:t>재설정</a:t>
            </a:r>
            <a:endParaRPr lang="en-US" altLang="ko-KR" sz="10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41F7BC-862C-CF30-9651-5580006C88A7}"/>
              </a:ext>
            </a:extLst>
          </p:cNvPr>
          <p:cNvSpPr txBox="1"/>
          <p:nvPr/>
        </p:nvSpPr>
        <p:spPr>
          <a:xfrm>
            <a:off x="7936459" y="101103"/>
            <a:ext cx="1829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CoPTN/2420-L2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76540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14E60-A3C6-12EF-797C-06DD2F223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366873E8-AE43-4068-3311-C3BE321ED252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E0D63AA-9436-0AB9-E0EF-5690D757143B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655648D-9E78-9595-7D24-9924A419FE5B}"/>
              </a:ext>
            </a:extLst>
          </p:cNvPr>
          <p:cNvSpPr/>
          <p:nvPr/>
        </p:nvSpPr>
        <p:spPr>
          <a:xfrm>
            <a:off x="369455" y="657339"/>
            <a:ext cx="3996723" cy="3880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spc="-60" dirty="0">
                <a:solidFill>
                  <a:schemeClr val="bg1"/>
                </a:solidFill>
                <a:latin typeface="+mn-ea"/>
              </a:rPr>
              <a:t>항 목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35CEB99-4F08-F09F-D56B-ADD478F91550}"/>
              </a:ext>
            </a:extLst>
          </p:cNvPr>
          <p:cNvSpPr/>
          <p:nvPr/>
        </p:nvSpPr>
        <p:spPr>
          <a:xfrm>
            <a:off x="4664363" y="677283"/>
            <a:ext cx="4710546" cy="3607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spc="-60" dirty="0">
                <a:solidFill>
                  <a:schemeClr val="bg1"/>
                </a:solidFill>
                <a:latin typeface="+mn-ea"/>
              </a:rPr>
              <a:t>CLI </a:t>
            </a:r>
            <a:r>
              <a:rPr lang="ko-KR" altLang="en-US" sz="1400" b="1" spc="-60" dirty="0">
                <a:solidFill>
                  <a:schemeClr val="bg1"/>
                </a:solidFill>
                <a:latin typeface="+mn-ea"/>
              </a:rPr>
              <a:t>명령어 및 설명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BF4076A-A392-C0D9-52A5-B99953B7E3C9}"/>
              </a:ext>
            </a:extLst>
          </p:cNvPr>
          <p:cNvSpPr/>
          <p:nvPr/>
        </p:nvSpPr>
        <p:spPr>
          <a:xfrm>
            <a:off x="399865" y="1196014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①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RT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모뎀 원격 리셋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04A4A12E-FAEF-8C91-C2FC-A660B207D86D}"/>
              </a:ext>
            </a:extLst>
          </p:cNvPr>
          <p:cNvGrpSpPr/>
          <p:nvPr/>
        </p:nvGrpSpPr>
        <p:grpSpPr>
          <a:xfrm>
            <a:off x="341745" y="1139030"/>
            <a:ext cx="8968510" cy="5344898"/>
            <a:chOff x="272947" y="1196380"/>
            <a:chExt cx="8968510" cy="5344898"/>
          </a:xfrm>
        </p:grpSpPr>
        <p:cxnSp>
          <p:nvCxnSpPr>
            <p:cNvPr id="56" name="직선 연결선 55">
              <a:extLst>
                <a:ext uri="{FF2B5EF4-FFF2-40B4-BE49-F238E27FC236}">
                  <a16:creationId xmlns:a16="http://schemas.microsoft.com/office/drawing/2014/main" id="{8861FE8B-48B5-501C-19C2-D17E7DA90B88}"/>
                </a:ext>
              </a:extLst>
            </p:cNvPr>
            <p:cNvCxnSpPr/>
            <p:nvPr/>
          </p:nvCxnSpPr>
          <p:spPr>
            <a:xfrm>
              <a:off x="570559" y="1196382"/>
              <a:ext cx="8409285" cy="0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>
              <a:extLst>
                <a:ext uri="{FF2B5EF4-FFF2-40B4-BE49-F238E27FC236}">
                  <a16:creationId xmlns:a16="http://schemas.microsoft.com/office/drawing/2014/main" id="{984FA07C-1465-99B5-971D-58A85BCDAD07}"/>
                </a:ext>
              </a:extLst>
            </p:cNvPr>
            <p:cNvCxnSpPr>
              <a:cxnSpLocks/>
            </p:cNvCxnSpPr>
            <p:nvPr/>
          </p:nvCxnSpPr>
          <p:spPr>
            <a:xfrm>
              <a:off x="300657" y="1196380"/>
              <a:ext cx="8940800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3B578E60-2315-0503-99CE-6652E6AE4526}"/>
                </a:ext>
              </a:extLst>
            </p:cNvPr>
            <p:cNvCxnSpPr>
              <a:cxnSpLocks/>
            </p:cNvCxnSpPr>
            <p:nvPr/>
          </p:nvCxnSpPr>
          <p:spPr>
            <a:xfrm>
              <a:off x="4452267" y="1196380"/>
              <a:ext cx="0" cy="531718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id="{DC28E361-355E-89DD-6F03-6EDE2B4EDE61}"/>
                </a:ext>
              </a:extLst>
            </p:cNvPr>
            <p:cNvCxnSpPr>
              <a:cxnSpLocks/>
            </p:cNvCxnSpPr>
            <p:nvPr/>
          </p:nvCxnSpPr>
          <p:spPr>
            <a:xfrm>
              <a:off x="272947" y="6513569"/>
              <a:ext cx="8940800" cy="27709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>
              <a:extLst>
                <a:ext uri="{FF2B5EF4-FFF2-40B4-BE49-F238E27FC236}">
                  <a16:creationId xmlns:a16="http://schemas.microsoft.com/office/drawing/2014/main" id="{0F6942E3-9EB5-F890-4477-EA4B9163EBD7}"/>
                </a:ext>
              </a:extLst>
            </p:cNvPr>
            <p:cNvCxnSpPr>
              <a:cxnSpLocks/>
            </p:cNvCxnSpPr>
            <p:nvPr/>
          </p:nvCxnSpPr>
          <p:spPr>
            <a:xfrm>
              <a:off x="300657" y="1751971"/>
              <a:ext cx="8940800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1F5A535-D6D9-D346-5DB9-E19BD25F9B7E}"/>
              </a:ext>
            </a:extLst>
          </p:cNvPr>
          <p:cNvSpPr txBox="1"/>
          <p:nvPr/>
        </p:nvSpPr>
        <p:spPr>
          <a:xfrm>
            <a:off x="140194" y="55078"/>
            <a:ext cx="10070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3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-2. </a:t>
            </a: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B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41F7BC-862C-CF30-9651-5580006C88A7}"/>
              </a:ext>
            </a:extLst>
          </p:cNvPr>
          <p:cNvSpPr txBox="1"/>
          <p:nvPr/>
        </p:nvSpPr>
        <p:spPr>
          <a:xfrm>
            <a:off x="7936459" y="101103"/>
            <a:ext cx="1488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WTLAN-96G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E84621C-B3F4-3930-BB40-55A6DA17FDF5}"/>
              </a:ext>
            </a:extLst>
          </p:cNvPr>
          <p:cNvSpPr/>
          <p:nvPr/>
        </p:nvSpPr>
        <p:spPr>
          <a:xfrm>
            <a:off x="4676781" y="1208783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reset-rt::cu5-p1::;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reset-rt: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  <a:sym typeface="Wingdings" panose="05000000000000000000" pitchFamily="2" charset="2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  <a:sym typeface="Wingdings" panose="05000000000000000000" pitchFamily="2" charset="2"/>
              </a:rPr>
              <a:t>슬롯</a:t>
            </a:r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번호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FD5BD55E-C212-F530-1FC6-BA5E6886B6CF}"/>
              </a:ext>
            </a:extLst>
          </p:cNvPr>
          <p:cNvSpPr/>
          <p:nvPr/>
        </p:nvSpPr>
        <p:spPr>
          <a:xfrm>
            <a:off x="4677433" y="1731139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rtrv-sys::::;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rtrv-(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해당 시스템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B6DAE947-ECBE-1C97-8D28-7E3D06EA59CC}"/>
              </a:ext>
            </a:extLst>
          </p:cNvPr>
          <p:cNvSpPr/>
          <p:nvPr/>
        </p:nvSpPr>
        <p:spPr>
          <a:xfrm>
            <a:off x="399866" y="1705212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②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셀프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시스템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)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의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IP/SN/GW/Tarp IP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정보 조회  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56FE289B-5A28-31D8-E4F7-24AC8035411D}"/>
              </a:ext>
            </a:extLst>
          </p:cNvPr>
          <p:cNvCxnSpPr>
            <a:cxnSpLocks/>
          </p:cNvCxnSpPr>
          <p:nvPr/>
        </p:nvCxnSpPr>
        <p:spPr>
          <a:xfrm>
            <a:off x="399866" y="2223429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C7CBA035-F870-C5C3-E3A9-587C8E0E692F}"/>
              </a:ext>
            </a:extLst>
          </p:cNvPr>
          <p:cNvSpPr/>
          <p:nvPr/>
        </p:nvSpPr>
        <p:spPr>
          <a:xfrm>
            <a:off x="399865" y="2240524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③   채널 유니트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RT)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이더넷정보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 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(autonego,speed,duplex,link )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조회  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726C58E1-6E61-70C0-4523-01CF077A393D}"/>
              </a:ext>
            </a:extLst>
          </p:cNvPr>
          <p:cNvSpPr/>
          <p:nvPr/>
        </p:nvSpPr>
        <p:spPr>
          <a:xfrm>
            <a:off x="4667545" y="2268754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rtrv-port::cu5-p1::;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rtrv-port::(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슬롯번호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9A899918-8FD1-E1B4-18F7-638A21B51147}"/>
              </a:ext>
            </a:extLst>
          </p:cNvPr>
          <p:cNvCxnSpPr>
            <a:cxnSpLocks/>
          </p:cNvCxnSpPr>
          <p:nvPr/>
        </p:nvCxnSpPr>
        <p:spPr>
          <a:xfrm>
            <a:off x="376775" y="2763757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5660AFFF-F0C4-C2C1-9033-85E3F5F86705}"/>
              </a:ext>
            </a:extLst>
          </p:cNvPr>
          <p:cNvSpPr/>
          <p:nvPr/>
        </p:nvSpPr>
        <p:spPr>
          <a:xfrm>
            <a:off x="399865" y="2755055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④   채널 유니트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(RIU16/O)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광모듈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   (speed,trxpwr,wavlen, temp)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정보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조회  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9CFEA52-AF6C-D943-E56A-9260B5A2C83C}"/>
              </a:ext>
            </a:extLst>
          </p:cNvPr>
          <p:cNvSpPr/>
          <p:nvPr/>
        </p:nvSpPr>
        <p:spPr>
          <a:xfrm>
            <a:off x="4668109" y="2807686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rtrv-ddm-riu::cu5-1::;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rtrv-ddm-riu::(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슬롯번호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CB69E902-12E7-AE2C-377D-9C7845371152}"/>
              </a:ext>
            </a:extLst>
          </p:cNvPr>
          <p:cNvCxnSpPr>
            <a:cxnSpLocks/>
          </p:cNvCxnSpPr>
          <p:nvPr/>
        </p:nvCxnSpPr>
        <p:spPr>
          <a:xfrm>
            <a:off x="350847" y="3276375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E3D12102-CB26-1842-4D03-6AE4B59F374E}"/>
              </a:ext>
            </a:extLst>
          </p:cNvPr>
          <p:cNvSpPr/>
          <p:nvPr/>
        </p:nvSpPr>
        <p:spPr>
          <a:xfrm>
            <a:off x="399865" y="3359551"/>
            <a:ext cx="3846872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dirty="0">
                <a:solidFill>
                  <a:schemeClr val="tx1"/>
                </a:solidFill>
              </a:rPr>
              <a:t>⑤  채널유니트</a:t>
            </a:r>
            <a:r>
              <a:rPr lang="en-US" altLang="ko-KR" sz="1100" dirty="0">
                <a:solidFill>
                  <a:schemeClr val="tx1"/>
                </a:solidFill>
              </a:rPr>
              <a:t>(RIU16/RIU-O)</a:t>
            </a:r>
            <a:r>
              <a:rPr lang="ko-KR" altLang="en-US" sz="1100" dirty="0">
                <a:solidFill>
                  <a:schemeClr val="tx1"/>
                </a:solidFill>
              </a:rPr>
              <a:t>에 등록된 맥테이블 정보조회</a:t>
            </a:r>
            <a:endParaRPr lang="en-US" altLang="ko-KR" sz="1100" dirty="0">
              <a:solidFill>
                <a:schemeClr val="tx1"/>
              </a:solidFill>
            </a:endParaRPr>
          </a:p>
          <a:p>
            <a:pPr marL="228600" indent="-228600">
              <a:buAutoNum type="circleNumDbPlain"/>
            </a:pP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2DEF1979-2C6C-0280-71C7-22266A5E7388}"/>
              </a:ext>
            </a:extLst>
          </p:cNvPr>
          <p:cNvSpPr/>
          <p:nvPr/>
        </p:nvSpPr>
        <p:spPr>
          <a:xfrm>
            <a:off x="4676781" y="3320904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rtrv-mac-riu::cu5-1::;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rtrv-mac-riu::(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슬롯번호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390D24F0-7785-652C-6587-A01AD04C7070}"/>
              </a:ext>
            </a:extLst>
          </p:cNvPr>
          <p:cNvCxnSpPr>
            <a:cxnSpLocks/>
          </p:cNvCxnSpPr>
          <p:nvPr/>
        </p:nvCxnSpPr>
        <p:spPr>
          <a:xfrm>
            <a:off x="346228" y="3825938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B2536F4F-9ADB-B014-2938-BFE230501F1F}"/>
              </a:ext>
            </a:extLst>
          </p:cNvPr>
          <p:cNvSpPr/>
          <p:nvPr/>
        </p:nvSpPr>
        <p:spPr>
          <a:xfrm>
            <a:off x="399865" y="3841027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⑥   업링크유니트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(XGIU)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광모듈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   (speed,trxpwr,wavlen, temp)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정보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조회  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9E797F6E-B93B-035E-933F-055E5992B8C5}"/>
              </a:ext>
            </a:extLst>
          </p:cNvPr>
          <p:cNvSpPr/>
          <p:nvPr/>
        </p:nvSpPr>
        <p:spPr>
          <a:xfrm>
            <a:off x="4666605" y="3870788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rtrv-ddm-riu::xg1-1::;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rtrv-ddm-xgiu::(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슬롯번호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id="{2900942B-9100-0E77-282E-635CDA151AC0}"/>
              </a:ext>
            </a:extLst>
          </p:cNvPr>
          <p:cNvCxnSpPr>
            <a:cxnSpLocks/>
          </p:cNvCxnSpPr>
          <p:nvPr/>
        </p:nvCxnSpPr>
        <p:spPr>
          <a:xfrm>
            <a:off x="378555" y="4310847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0B22B377-C8AE-EA3E-09EB-ECA3FE7CA8B8}"/>
              </a:ext>
            </a:extLst>
          </p:cNvPr>
          <p:cNvSpPr/>
          <p:nvPr/>
        </p:nvSpPr>
        <p:spPr>
          <a:xfrm>
            <a:off x="399865" y="4350173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⑦   장치 메모리 저장 경보로그 초기화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C93D750D-4A1C-A81D-74CF-7C30951279FB}"/>
              </a:ext>
            </a:extLst>
          </p:cNvPr>
          <p:cNvSpPr/>
          <p:nvPr/>
        </p:nvSpPr>
        <p:spPr>
          <a:xfrm>
            <a:off x="4675842" y="4364140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init-nvram-log::::;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init-(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메모리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로그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592EEF96-AA5B-5E25-8486-2E186A55DA83}"/>
              </a:ext>
            </a:extLst>
          </p:cNvPr>
          <p:cNvSpPr/>
          <p:nvPr/>
        </p:nvSpPr>
        <p:spPr>
          <a:xfrm>
            <a:off x="399865" y="4964345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⑧   장치 메모리 저장 경보로그 초기화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   </a:t>
            </a: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14654216-8452-4843-45A4-5F716BC44178}"/>
              </a:ext>
            </a:extLst>
          </p:cNvPr>
          <p:cNvSpPr/>
          <p:nvPr/>
        </p:nvSpPr>
        <p:spPr>
          <a:xfrm>
            <a:off x="4675191" y="5446678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rtrv-vlan::::;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rtrv-(vlan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정보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A4062EC5-19B8-D133-332C-C9CB89095508}"/>
              </a:ext>
            </a:extLst>
          </p:cNvPr>
          <p:cNvSpPr/>
          <p:nvPr/>
        </p:nvSpPr>
        <p:spPr>
          <a:xfrm>
            <a:off x="399865" y="5461948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⑨   셀프 전체 현재발생 경보 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   </a:t>
            </a: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E9696E71-8CD9-2DBE-32E7-BE24763898CB}"/>
              </a:ext>
            </a:extLst>
          </p:cNvPr>
          <p:cNvSpPr/>
          <p:nvPr/>
        </p:nvSpPr>
        <p:spPr>
          <a:xfrm>
            <a:off x="4675191" y="4897504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rtrv-alm::::;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경보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D1F22E1B-2FC0-CF31-CD82-ADD923BA8AE5}"/>
              </a:ext>
            </a:extLst>
          </p:cNvPr>
          <p:cNvSpPr/>
          <p:nvPr/>
        </p:nvSpPr>
        <p:spPr>
          <a:xfrm>
            <a:off x="364700" y="5949362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⑩    스위칭 유니트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(XGSW) log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   </a:t>
            </a: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0C3FEC58-949C-9EC9-561A-1BCA6C7FFDC1}"/>
              </a:ext>
            </a:extLst>
          </p:cNvPr>
          <p:cNvSpPr/>
          <p:nvPr/>
        </p:nvSpPr>
        <p:spPr>
          <a:xfrm>
            <a:off x="4664363" y="5976075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rtrv-l2-log:::;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스위칭부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로그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59" name="직선 연결선 58">
            <a:extLst>
              <a:ext uri="{FF2B5EF4-FFF2-40B4-BE49-F238E27FC236}">
                <a16:creationId xmlns:a16="http://schemas.microsoft.com/office/drawing/2014/main" id="{82728D6D-FDF8-D849-92EE-386374F82F78}"/>
              </a:ext>
            </a:extLst>
          </p:cNvPr>
          <p:cNvCxnSpPr>
            <a:cxnSpLocks/>
          </p:cNvCxnSpPr>
          <p:nvPr/>
        </p:nvCxnSpPr>
        <p:spPr>
          <a:xfrm>
            <a:off x="364700" y="4860411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>
            <a:extLst>
              <a:ext uri="{FF2B5EF4-FFF2-40B4-BE49-F238E27FC236}">
                <a16:creationId xmlns:a16="http://schemas.microsoft.com/office/drawing/2014/main" id="{4DE21C93-97F4-B3C9-030F-01329797003E}"/>
              </a:ext>
            </a:extLst>
          </p:cNvPr>
          <p:cNvCxnSpPr>
            <a:cxnSpLocks/>
          </p:cNvCxnSpPr>
          <p:nvPr/>
        </p:nvCxnSpPr>
        <p:spPr>
          <a:xfrm>
            <a:off x="355465" y="5377647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id="{8DA97C96-CF69-A3AB-A8BA-8C4D50532B46}"/>
              </a:ext>
            </a:extLst>
          </p:cNvPr>
          <p:cNvCxnSpPr>
            <a:cxnSpLocks/>
          </p:cNvCxnSpPr>
          <p:nvPr/>
        </p:nvCxnSpPr>
        <p:spPr>
          <a:xfrm>
            <a:off x="364701" y="5931829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27976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14E60-A3C6-12EF-797C-06DD2F223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366873E8-AE43-4068-3311-C3BE321ED252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E0D63AA-9436-0AB9-E0EF-5690D757143B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655648D-9E78-9595-7D24-9924A419FE5B}"/>
              </a:ext>
            </a:extLst>
          </p:cNvPr>
          <p:cNvSpPr/>
          <p:nvPr/>
        </p:nvSpPr>
        <p:spPr>
          <a:xfrm>
            <a:off x="369455" y="657339"/>
            <a:ext cx="3996723" cy="3880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spc="-60" dirty="0">
                <a:solidFill>
                  <a:schemeClr val="bg1"/>
                </a:solidFill>
                <a:latin typeface="+mn-ea"/>
              </a:rPr>
              <a:t>항 목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35CEB99-4F08-F09F-D56B-ADD478F91550}"/>
              </a:ext>
            </a:extLst>
          </p:cNvPr>
          <p:cNvSpPr/>
          <p:nvPr/>
        </p:nvSpPr>
        <p:spPr>
          <a:xfrm>
            <a:off x="4664363" y="677283"/>
            <a:ext cx="4710546" cy="3607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spc="-60" dirty="0">
                <a:solidFill>
                  <a:schemeClr val="bg1"/>
                </a:solidFill>
                <a:latin typeface="+mn-ea"/>
              </a:rPr>
              <a:t>CLI </a:t>
            </a:r>
            <a:r>
              <a:rPr lang="ko-KR" altLang="en-US" sz="1400" b="1" spc="-60" dirty="0">
                <a:solidFill>
                  <a:schemeClr val="bg1"/>
                </a:solidFill>
                <a:latin typeface="+mn-ea"/>
              </a:rPr>
              <a:t>명령어 및 설명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BF4076A-A392-C0D9-52A5-B99953B7E3C9}"/>
              </a:ext>
            </a:extLst>
          </p:cNvPr>
          <p:cNvSpPr/>
          <p:nvPr/>
        </p:nvSpPr>
        <p:spPr>
          <a:xfrm>
            <a:off x="399865" y="1196014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⑪  시스템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(RIU16/O,XGIU)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이더넷 포트 상태조회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04A4A12E-FAEF-8C91-C2FC-A660B207D86D}"/>
              </a:ext>
            </a:extLst>
          </p:cNvPr>
          <p:cNvGrpSpPr/>
          <p:nvPr/>
        </p:nvGrpSpPr>
        <p:grpSpPr>
          <a:xfrm>
            <a:off x="341745" y="1139030"/>
            <a:ext cx="8968510" cy="5344898"/>
            <a:chOff x="272947" y="1196380"/>
            <a:chExt cx="8968510" cy="5344898"/>
          </a:xfrm>
        </p:grpSpPr>
        <p:cxnSp>
          <p:nvCxnSpPr>
            <p:cNvPr id="56" name="직선 연결선 55">
              <a:extLst>
                <a:ext uri="{FF2B5EF4-FFF2-40B4-BE49-F238E27FC236}">
                  <a16:creationId xmlns:a16="http://schemas.microsoft.com/office/drawing/2014/main" id="{8861FE8B-48B5-501C-19C2-D17E7DA90B88}"/>
                </a:ext>
              </a:extLst>
            </p:cNvPr>
            <p:cNvCxnSpPr/>
            <p:nvPr/>
          </p:nvCxnSpPr>
          <p:spPr>
            <a:xfrm>
              <a:off x="570559" y="1196382"/>
              <a:ext cx="8409285" cy="0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>
              <a:extLst>
                <a:ext uri="{FF2B5EF4-FFF2-40B4-BE49-F238E27FC236}">
                  <a16:creationId xmlns:a16="http://schemas.microsoft.com/office/drawing/2014/main" id="{984FA07C-1465-99B5-971D-58A85BCDAD07}"/>
                </a:ext>
              </a:extLst>
            </p:cNvPr>
            <p:cNvCxnSpPr>
              <a:cxnSpLocks/>
            </p:cNvCxnSpPr>
            <p:nvPr/>
          </p:nvCxnSpPr>
          <p:spPr>
            <a:xfrm>
              <a:off x="300657" y="1196380"/>
              <a:ext cx="8940800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3B578E60-2315-0503-99CE-6652E6AE4526}"/>
                </a:ext>
              </a:extLst>
            </p:cNvPr>
            <p:cNvCxnSpPr>
              <a:cxnSpLocks/>
            </p:cNvCxnSpPr>
            <p:nvPr/>
          </p:nvCxnSpPr>
          <p:spPr>
            <a:xfrm>
              <a:off x="4452267" y="1196380"/>
              <a:ext cx="0" cy="531718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id="{DC28E361-355E-89DD-6F03-6EDE2B4EDE61}"/>
                </a:ext>
              </a:extLst>
            </p:cNvPr>
            <p:cNvCxnSpPr>
              <a:cxnSpLocks/>
            </p:cNvCxnSpPr>
            <p:nvPr/>
          </p:nvCxnSpPr>
          <p:spPr>
            <a:xfrm>
              <a:off x="272947" y="6513569"/>
              <a:ext cx="8940800" cy="27709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>
              <a:extLst>
                <a:ext uri="{FF2B5EF4-FFF2-40B4-BE49-F238E27FC236}">
                  <a16:creationId xmlns:a16="http://schemas.microsoft.com/office/drawing/2014/main" id="{0F6942E3-9EB5-F890-4477-EA4B9163EBD7}"/>
                </a:ext>
              </a:extLst>
            </p:cNvPr>
            <p:cNvCxnSpPr>
              <a:cxnSpLocks/>
            </p:cNvCxnSpPr>
            <p:nvPr/>
          </p:nvCxnSpPr>
          <p:spPr>
            <a:xfrm>
              <a:off x="300657" y="1751971"/>
              <a:ext cx="8940800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1F5A535-D6D9-D346-5DB9-E19BD25F9B7E}"/>
              </a:ext>
            </a:extLst>
          </p:cNvPr>
          <p:cNvSpPr txBox="1"/>
          <p:nvPr/>
        </p:nvSpPr>
        <p:spPr>
          <a:xfrm>
            <a:off x="140194" y="55078"/>
            <a:ext cx="10070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3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-2. </a:t>
            </a: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B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41F7BC-862C-CF30-9651-5580006C88A7}"/>
              </a:ext>
            </a:extLst>
          </p:cNvPr>
          <p:cNvSpPr txBox="1"/>
          <p:nvPr/>
        </p:nvSpPr>
        <p:spPr>
          <a:xfrm>
            <a:off x="7936459" y="101103"/>
            <a:ext cx="1488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WTLAN-96G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E84621C-B3F4-3930-BB40-55A6DA17FDF5}"/>
              </a:ext>
            </a:extLst>
          </p:cNvPr>
          <p:cNvSpPr/>
          <p:nvPr/>
        </p:nvSpPr>
        <p:spPr>
          <a:xfrm>
            <a:off x="4676781" y="1208783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rtrv-linkst-cot:::;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rtrv-( 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이더넷정보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셀프에 수용된회선전체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)::::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FD5BD55E-C212-F530-1FC6-BA5E6886B6CF}"/>
              </a:ext>
            </a:extLst>
          </p:cNvPr>
          <p:cNvSpPr/>
          <p:nvPr/>
        </p:nvSpPr>
        <p:spPr>
          <a:xfrm>
            <a:off x="4677433" y="1731139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rtrv-pm-cot::cu5-1::;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rtrv-pm-cot::(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슬롯번호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B6DAE947-ECBE-1C97-8D28-7E3D06EA59CC}"/>
              </a:ext>
            </a:extLst>
          </p:cNvPr>
          <p:cNvSpPr/>
          <p:nvPr/>
        </p:nvSpPr>
        <p:spPr>
          <a:xfrm>
            <a:off x="399866" y="1705212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⑫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시스템 성능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Counter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정보 초기화 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56FE289B-5A28-31D8-E4F7-24AC8035411D}"/>
              </a:ext>
            </a:extLst>
          </p:cNvPr>
          <p:cNvCxnSpPr>
            <a:cxnSpLocks/>
          </p:cNvCxnSpPr>
          <p:nvPr/>
        </p:nvCxnSpPr>
        <p:spPr>
          <a:xfrm>
            <a:off x="399866" y="2223429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C7CBA035-F870-C5C3-E3A9-587C8E0E692F}"/>
              </a:ext>
            </a:extLst>
          </p:cNvPr>
          <p:cNvSpPr/>
          <p:nvPr/>
        </p:nvSpPr>
        <p:spPr>
          <a:xfrm>
            <a:off x="399865" y="2240524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⑬   채널유니트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RT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성능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Counter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정보 초기화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726C58E1-6E61-70C0-4523-01CF077A393D}"/>
              </a:ext>
            </a:extLst>
          </p:cNvPr>
          <p:cNvSpPr/>
          <p:nvPr/>
        </p:nvSpPr>
        <p:spPr>
          <a:xfrm>
            <a:off x="4667545" y="2268754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rtrv-pm-rt::cu5-p1::;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rtrv-pm-rt::(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슬롯번호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9A899918-8FD1-E1B4-18F7-638A21B51147}"/>
              </a:ext>
            </a:extLst>
          </p:cNvPr>
          <p:cNvCxnSpPr>
            <a:cxnSpLocks/>
          </p:cNvCxnSpPr>
          <p:nvPr/>
        </p:nvCxnSpPr>
        <p:spPr>
          <a:xfrm>
            <a:off x="376775" y="2763757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5660AFFF-F0C4-C2C1-9033-85E3F5F86705}"/>
              </a:ext>
            </a:extLst>
          </p:cNvPr>
          <p:cNvSpPr/>
          <p:nvPr/>
        </p:nvSpPr>
        <p:spPr>
          <a:xfrm>
            <a:off x="399865" y="2755055"/>
            <a:ext cx="4083876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⑭  채널 유니트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(RT)  PM</a:t>
            </a: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   (TXRX Traffic Rate ,TRX B/C,M/C,Discard CNT)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정보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조회  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9CFEA52-AF6C-D943-E56A-9260B5A2C83C}"/>
              </a:ext>
            </a:extLst>
          </p:cNvPr>
          <p:cNvSpPr/>
          <p:nvPr/>
        </p:nvSpPr>
        <p:spPr>
          <a:xfrm>
            <a:off x="4668109" y="2807686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rtrv-pm::cu5-1::loc=rt;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rtrv-pm::(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슬롯번호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)::loc=rt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CB69E902-12E7-AE2C-377D-9C7845371152}"/>
              </a:ext>
            </a:extLst>
          </p:cNvPr>
          <p:cNvCxnSpPr>
            <a:cxnSpLocks/>
          </p:cNvCxnSpPr>
          <p:nvPr/>
        </p:nvCxnSpPr>
        <p:spPr>
          <a:xfrm>
            <a:off x="350847" y="3276375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E3D12102-CB26-1842-4D03-6AE4B59F374E}"/>
              </a:ext>
            </a:extLst>
          </p:cNvPr>
          <p:cNvSpPr/>
          <p:nvPr/>
        </p:nvSpPr>
        <p:spPr>
          <a:xfrm>
            <a:off x="399865" y="3359551"/>
            <a:ext cx="3846872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dirty="0">
                <a:solidFill>
                  <a:schemeClr val="tx1"/>
                </a:solidFill>
              </a:rPr>
              <a:t>⑮ 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채널 유니트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(COTT)  PM</a:t>
            </a: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   (TXRX Traffic Rate ,TRX B/C,M/C,Discard CNT)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정보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조회  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390D24F0-7785-652C-6587-A01AD04C7070}"/>
              </a:ext>
            </a:extLst>
          </p:cNvPr>
          <p:cNvCxnSpPr>
            <a:cxnSpLocks/>
          </p:cNvCxnSpPr>
          <p:nvPr/>
        </p:nvCxnSpPr>
        <p:spPr>
          <a:xfrm>
            <a:off x="346228" y="3825938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B2536F4F-9ADB-B014-2938-BFE230501F1F}"/>
              </a:ext>
            </a:extLst>
          </p:cNvPr>
          <p:cNvSpPr/>
          <p:nvPr/>
        </p:nvSpPr>
        <p:spPr>
          <a:xfrm>
            <a:off x="399865" y="3841027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⒜   시스템 스위칭부 전체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mac table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정보조회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9E797F6E-B93B-035E-933F-055E5992B8C5}"/>
              </a:ext>
            </a:extLst>
          </p:cNvPr>
          <p:cNvSpPr/>
          <p:nvPr/>
        </p:nvSpPr>
        <p:spPr>
          <a:xfrm>
            <a:off x="4666605" y="3870788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rtrv-mac::all-1::;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rtrv-mac: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  <a:sym typeface="Wingdings" panose="05000000000000000000" pitchFamily="2" charset="2"/>
              </a:rPr>
              <a:t>:(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  <a:sym typeface="Wingdings" panose="05000000000000000000" pitchFamily="2" charset="2"/>
              </a:rPr>
              <a:t>전체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  <a:sym typeface="Wingdings" panose="05000000000000000000" pitchFamily="2" charset="2"/>
              </a:rPr>
              <a:t>)-1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id="{2900942B-9100-0E77-282E-635CDA151AC0}"/>
              </a:ext>
            </a:extLst>
          </p:cNvPr>
          <p:cNvCxnSpPr>
            <a:cxnSpLocks/>
          </p:cNvCxnSpPr>
          <p:nvPr/>
        </p:nvCxnSpPr>
        <p:spPr>
          <a:xfrm>
            <a:off x="378555" y="4310847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0B22B377-C8AE-EA3E-09EB-ECA3FE7CA8B8}"/>
              </a:ext>
            </a:extLst>
          </p:cNvPr>
          <p:cNvSpPr/>
          <p:nvPr/>
        </p:nvSpPr>
        <p:spPr>
          <a:xfrm>
            <a:off x="399865" y="4350173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⑦   장치 메모리 저장 경보로그 초기화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C93D750D-4A1C-A81D-74CF-7C30951279FB}"/>
              </a:ext>
            </a:extLst>
          </p:cNvPr>
          <p:cNvSpPr/>
          <p:nvPr/>
        </p:nvSpPr>
        <p:spPr>
          <a:xfrm>
            <a:off x="4675842" y="4364140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init-nvram-log::::;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init-(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메모리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로그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59" name="직선 연결선 58">
            <a:extLst>
              <a:ext uri="{FF2B5EF4-FFF2-40B4-BE49-F238E27FC236}">
                <a16:creationId xmlns:a16="http://schemas.microsoft.com/office/drawing/2014/main" id="{82728D6D-FDF8-D849-92EE-386374F82F78}"/>
              </a:ext>
            </a:extLst>
          </p:cNvPr>
          <p:cNvCxnSpPr>
            <a:cxnSpLocks/>
          </p:cNvCxnSpPr>
          <p:nvPr/>
        </p:nvCxnSpPr>
        <p:spPr>
          <a:xfrm>
            <a:off x="364700" y="4860411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>
            <a:extLst>
              <a:ext uri="{FF2B5EF4-FFF2-40B4-BE49-F238E27FC236}">
                <a16:creationId xmlns:a16="http://schemas.microsoft.com/office/drawing/2014/main" id="{4DE21C93-97F4-B3C9-030F-01329797003E}"/>
              </a:ext>
            </a:extLst>
          </p:cNvPr>
          <p:cNvCxnSpPr>
            <a:cxnSpLocks/>
          </p:cNvCxnSpPr>
          <p:nvPr/>
        </p:nvCxnSpPr>
        <p:spPr>
          <a:xfrm>
            <a:off x="355465" y="5377647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id="{8DA97C96-CF69-A3AB-A8BA-8C4D50532B46}"/>
              </a:ext>
            </a:extLst>
          </p:cNvPr>
          <p:cNvCxnSpPr>
            <a:cxnSpLocks/>
          </p:cNvCxnSpPr>
          <p:nvPr/>
        </p:nvCxnSpPr>
        <p:spPr>
          <a:xfrm>
            <a:off x="364701" y="5931829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153679DD-B349-B23E-EB2A-BCE4B6691BBE}"/>
              </a:ext>
            </a:extLst>
          </p:cNvPr>
          <p:cNvSpPr/>
          <p:nvPr/>
        </p:nvSpPr>
        <p:spPr>
          <a:xfrm>
            <a:off x="4675191" y="3328320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rtrv-pm::cu5-1::loc=cot;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rtrv-pm::(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슬롯번호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)::loc=cot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5658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14E60-A3C6-12EF-797C-06DD2F223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366873E8-AE43-4068-3311-C3BE321ED252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E0D63AA-9436-0AB9-E0EF-5690D757143B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655648D-9E78-9595-7D24-9924A419FE5B}"/>
              </a:ext>
            </a:extLst>
          </p:cNvPr>
          <p:cNvSpPr/>
          <p:nvPr/>
        </p:nvSpPr>
        <p:spPr>
          <a:xfrm>
            <a:off x="369455" y="657339"/>
            <a:ext cx="3996723" cy="3880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spc="-60" dirty="0">
                <a:solidFill>
                  <a:schemeClr val="bg1"/>
                </a:solidFill>
                <a:latin typeface="+mn-ea"/>
              </a:rPr>
              <a:t>항 목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35CEB99-4F08-F09F-D56B-ADD478F91550}"/>
              </a:ext>
            </a:extLst>
          </p:cNvPr>
          <p:cNvSpPr/>
          <p:nvPr/>
        </p:nvSpPr>
        <p:spPr>
          <a:xfrm>
            <a:off x="4664363" y="677283"/>
            <a:ext cx="4710546" cy="3607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spc="-60" dirty="0">
                <a:solidFill>
                  <a:schemeClr val="bg1"/>
                </a:solidFill>
                <a:latin typeface="+mn-ea"/>
              </a:rPr>
              <a:t>CLI </a:t>
            </a:r>
            <a:r>
              <a:rPr lang="ko-KR" altLang="en-US" sz="1400" b="1" spc="-60" dirty="0">
                <a:solidFill>
                  <a:schemeClr val="bg1"/>
                </a:solidFill>
                <a:latin typeface="+mn-ea"/>
              </a:rPr>
              <a:t>명령어 및 설명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BF4076A-A392-C0D9-52A5-B99953B7E3C9}"/>
              </a:ext>
            </a:extLst>
          </p:cNvPr>
          <p:cNvSpPr/>
          <p:nvPr/>
        </p:nvSpPr>
        <p:spPr>
          <a:xfrm>
            <a:off x="399865" y="1196014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①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UNI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가입자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MAC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등록 정보조회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04A4A12E-FAEF-8C91-C2FC-A660B207D86D}"/>
              </a:ext>
            </a:extLst>
          </p:cNvPr>
          <p:cNvGrpSpPr/>
          <p:nvPr/>
        </p:nvGrpSpPr>
        <p:grpSpPr>
          <a:xfrm>
            <a:off x="341745" y="1139030"/>
            <a:ext cx="8968510" cy="5344898"/>
            <a:chOff x="272947" y="1196380"/>
            <a:chExt cx="8968510" cy="5344898"/>
          </a:xfrm>
        </p:grpSpPr>
        <p:cxnSp>
          <p:nvCxnSpPr>
            <p:cNvPr id="56" name="직선 연결선 55">
              <a:extLst>
                <a:ext uri="{FF2B5EF4-FFF2-40B4-BE49-F238E27FC236}">
                  <a16:creationId xmlns:a16="http://schemas.microsoft.com/office/drawing/2014/main" id="{8861FE8B-48B5-501C-19C2-D17E7DA90B88}"/>
                </a:ext>
              </a:extLst>
            </p:cNvPr>
            <p:cNvCxnSpPr/>
            <p:nvPr/>
          </p:nvCxnSpPr>
          <p:spPr>
            <a:xfrm>
              <a:off x="570559" y="1196382"/>
              <a:ext cx="8409285" cy="0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>
              <a:extLst>
                <a:ext uri="{FF2B5EF4-FFF2-40B4-BE49-F238E27FC236}">
                  <a16:creationId xmlns:a16="http://schemas.microsoft.com/office/drawing/2014/main" id="{984FA07C-1465-99B5-971D-58A85BCDAD07}"/>
                </a:ext>
              </a:extLst>
            </p:cNvPr>
            <p:cNvCxnSpPr>
              <a:cxnSpLocks/>
            </p:cNvCxnSpPr>
            <p:nvPr/>
          </p:nvCxnSpPr>
          <p:spPr>
            <a:xfrm>
              <a:off x="300657" y="1196380"/>
              <a:ext cx="8940800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3B578E60-2315-0503-99CE-6652E6AE4526}"/>
                </a:ext>
              </a:extLst>
            </p:cNvPr>
            <p:cNvCxnSpPr>
              <a:cxnSpLocks/>
            </p:cNvCxnSpPr>
            <p:nvPr/>
          </p:nvCxnSpPr>
          <p:spPr>
            <a:xfrm>
              <a:off x="4452267" y="1196380"/>
              <a:ext cx="0" cy="531718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id="{DC28E361-355E-89DD-6F03-6EDE2B4EDE61}"/>
                </a:ext>
              </a:extLst>
            </p:cNvPr>
            <p:cNvCxnSpPr>
              <a:cxnSpLocks/>
            </p:cNvCxnSpPr>
            <p:nvPr/>
          </p:nvCxnSpPr>
          <p:spPr>
            <a:xfrm>
              <a:off x="272947" y="6513569"/>
              <a:ext cx="8940800" cy="27709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>
              <a:extLst>
                <a:ext uri="{FF2B5EF4-FFF2-40B4-BE49-F238E27FC236}">
                  <a16:creationId xmlns:a16="http://schemas.microsoft.com/office/drawing/2014/main" id="{0F6942E3-9EB5-F890-4477-EA4B9163EBD7}"/>
                </a:ext>
              </a:extLst>
            </p:cNvPr>
            <p:cNvCxnSpPr>
              <a:cxnSpLocks/>
            </p:cNvCxnSpPr>
            <p:nvPr/>
          </p:nvCxnSpPr>
          <p:spPr>
            <a:xfrm>
              <a:off x="300657" y="1751971"/>
              <a:ext cx="8940800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1F5A535-D6D9-D346-5DB9-E19BD25F9B7E}"/>
              </a:ext>
            </a:extLst>
          </p:cNvPr>
          <p:cNvSpPr txBox="1"/>
          <p:nvPr/>
        </p:nvSpPr>
        <p:spPr>
          <a:xfrm>
            <a:off x="140194" y="55078"/>
            <a:ext cx="10070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3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-2. </a:t>
            </a: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B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41F7BC-862C-CF30-9651-5580006C88A7}"/>
              </a:ext>
            </a:extLst>
          </p:cNvPr>
          <p:cNvSpPr txBox="1"/>
          <p:nvPr/>
        </p:nvSpPr>
        <p:spPr>
          <a:xfrm>
            <a:off x="7936459" y="101103"/>
            <a:ext cx="1829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CoPTN/2420-L2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E84621C-B3F4-3930-BB40-55A6DA17FDF5}"/>
              </a:ext>
            </a:extLst>
          </p:cNvPr>
          <p:cNvSpPr/>
          <p:nvPr/>
        </p:nvSpPr>
        <p:spPr>
          <a:xfrm>
            <a:off x="4676781" y="1208783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rtrv-mac::uni-1::;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rtrv-mac: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:uni-(</a:t>
            </a:r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FD5BD55E-C212-F530-1FC6-BA5E6886B6CF}"/>
              </a:ext>
            </a:extLst>
          </p:cNvPr>
          <p:cNvSpPr/>
          <p:nvPr/>
        </p:nvSpPr>
        <p:spPr>
          <a:xfrm>
            <a:off x="4677433" y="1731139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rtrv-mac::slot1-1::;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rtrv-mac::(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슬롯번호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B6DAE947-ECBE-1C97-8D28-7E3D06EA59CC}"/>
              </a:ext>
            </a:extLst>
          </p:cNvPr>
          <p:cNvSpPr/>
          <p:nvPr/>
        </p:nvSpPr>
        <p:spPr>
          <a:xfrm>
            <a:off x="399866" y="1705212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②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NNI(SLOT)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에 등록된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MAC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정보조회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56FE289B-5A28-31D8-E4F7-24AC8035411D}"/>
              </a:ext>
            </a:extLst>
          </p:cNvPr>
          <p:cNvCxnSpPr>
            <a:cxnSpLocks/>
          </p:cNvCxnSpPr>
          <p:nvPr/>
        </p:nvCxnSpPr>
        <p:spPr>
          <a:xfrm>
            <a:off x="399866" y="2223429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C7CBA035-F870-C5C3-E3A9-587C8E0E692F}"/>
              </a:ext>
            </a:extLst>
          </p:cNvPr>
          <p:cNvSpPr/>
          <p:nvPr/>
        </p:nvSpPr>
        <p:spPr>
          <a:xfrm>
            <a:off x="399865" y="2240524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③   시스템 전체 파라메라 이더넷정보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 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(autonego,speed,duplex,link )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조회  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726C58E1-6E61-70C0-4523-01CF077A393D}"/>
              </a:ext>
            </a:extLst>
          </p:cNvPr>
          <p:cNvSpPr/>
          <p:nvPr/>
        </p:nvSpPr>
        <p:spPr>
          <a:xfrm>
            <a:off x="4667545" y="2268754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rtrv-linkst:::;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시스템 링크상태정보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9A899918-8FD1-E1B4-18F7-638A21B51147}"/>
              </a:ext>
            </a:extLst>
          </p:cNvPr>
          <p:cNvCxnSpPr>
            <a:cxnSpLocks/>
          </p:cNvCxnSpPr>
          <p:nvPr/>
        </p:nvCxnSpPr>
        <p:spPr>
          <a:xfrm>
            <a:off x="376775" y="2763757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5660AFFF-F0C4-C2C1-9033-85E3F5F86705}"/>
              </a:ext>
            </a:extLst>
          </p:cNvPr>
          <p:cNvSpPr/>
          <p:nvPr/>
        </p:nvSpPr>
        <p:spPr>
          <a:xfrm>
            <a:off x="399865" y="2755055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④ 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UNI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포트 트래픽및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PM Counter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9CFEA52-AF6C-D943-E56A-9260B5A2C83C}"/>
              </a:ext>
            </a:extLst>
          </p:cNvPr>
          <p:cNvSpPr/>
          <p:nvPr/>
        </p:nvSpPr>
        <p:spPr>
          <a:xfrm>
            <a:off x="4668109" y="2807686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rtrv-pm::uni-1::;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rtrv-pm::uni-(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CB69E902-12E7-AE2C-377D-9C7845371152}"/>
              </a:ext>
            </a:extLst>
          </p:cNvPr>
          <p:cNvCxnSpPr>
            <a:cxnSpLocks/>
          </p:cNvCxnSpPr>
          <p:nvPr/>
        </p:nvCxnSpPr>
        <p:spPr>
          <a:xfrm>
            <a:off x="350847" y="3276375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E3D12102-CB26-1842-4D03-6AE4B59F374E}"/>
              </a:ext>
            </a:extLst>
          </p:cNvPr>
          <p:cNvSpPr/>
          <p:nvPr/>
        </p:nvSpPr>
        <p:spPr>
          <a:xfrm>
            <a:off x="399865" y="3359551"/>
            <a:ext cx="3846872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dirty="0">
                <a:solidFill>
                  <a:schemeClr val="tx1"/>
                </a:solidFill>
              </a:rPr>
              <a:t>⑤  업링크 트래픽 및 </a:t>
            </a:r>
            <a:r>
              <a:rPr lang="en-US" altLang="ko-KR" sz="1100" dirty="0">
                <a:solidFill>
                  <a:schemeClr val="tx1"/>
                </a:solidFill>
              </a:rPr>
              <a:t>PM Counter </a:t>
            </a:r>
            <a:r>
              <a:rPr lang="ko-KR" altLang="en-US" sz="1100" dirty="0">
                <a:solidFill>
                  <a:schemeClr val="tx1"/>
                </a:solidFill>
              </a:rPr>
              <a:t>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2DEF1979-2C6C-0280-71C7-22266A5E7388}"/>
              </a:ext>
            </a:extLst>
          </p:cNvPr>
          <p:cNvSpPr/>
          <p:nvPr/>
        </p:nvSpPr>
        <p:spPr>
          <a:xfrm>
            <a:off x="4676781" y="3320904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rtrv-pm::slot1-2::;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rtrv-pm::(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슬롯번호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390D24F0-7785-652C-6587-A01AD04C7070}"/>
              </a:ext>
            </a:extLst>
          </p:cNvPr>
          <p:cNvCxnSpPr>
            <a:cxnSpLocks/>
          </p:cNvCxnSpPr>
          <p:nvPr/>
        </p:nvCxnSpPr>
        <p:spPr>
          <a:xfrm>
            <a:off x="346228" y="3825938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B2536F4F-9ADB-B014-2938-BFE230501F1F}"/>
              </a:ext>
            </a:extLst>
          </p:cNvPr>
          <p:cNvSpPr/>
          <p:nvPr/>
        </p:nvSpPr>
        <p:spPr>
          <a:xfrm>
            <a:off x="399865" y="3841027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⑥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시스템 전체 트래픽 및 패킷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Counter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정보조회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9E797F6E-B93B-035E-933F-055E5992B8C5}"/>
              </a:ext>
            </a:extLst>
          </p:cNvPr>
          <p:cNvSpPr/>
          <p:nvPr/>
        </p:nvSpPr>
        <p:spPr>
          <a:xfrm>
            <a:off x="4666605" y="3870788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rtrv-pm-all::::loc=cot;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rtrv-pm-(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전체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)::::loc=(cot)::;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id="{2900942B-9100-0E77-282E-635CDA151AC0}"/>
              </a:ext>
            </a:extLst>
          </p:cNvPr>
          <p:cNvCxnSpPr>
            <a:cxnSpLocks/>
          </p:cNvCxnSpPr>
          <p:nvPr/>
        </p:nvCxnSpPr>
        <p:spPr>
          <a:xfrm>
            <a:off x="378555" y="4310847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0B22B377-C8AE-EA3E-09EB-ECA3FE7CA8B8}"/>
              </a:ext>
            </a:extLst>
          </p:cNvPr>
          <p:cNvSpPr/>
          <p:nvPr/>
        </p:nvSpPr>
        <p:spPr>
          <a:xfrm>
            <a:off x="399865" y="4350173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⑦ 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RT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회선 전체 트래픽 및 패킷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Counter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정보조회    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C93D750D-4A1C-A81D-74CF-7C30951279FB}"/>
              </a:ext>
            </a:extLst>
          </p:cNvPr>
          <p:cNvSpPr/>
          <p:nvPr/>
        </p:nvSpPr>
        <p:spPr>
          <a:xfrm>
            <a:off x="4675842" y="4364140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rtrv-pm-all::::loc=rt;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rtrv-pm-(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전체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)::::loc=(rt);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592EEF96-AA5B-5E25-8486-2E186A55DA83}"/>
              </a:ext>
            </a:extLst>
          </p:cNvPr>
          <p:cNvSpPr/>
          <p:nvPr/>
        </p:nvSpPr>
        <p:spPr>
          <a:xfrm>
            <a:off x="399865" y="4964345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⑧   시스템 전체 포트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PM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패킷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Counter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초기화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   </a:t>
            </a: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14654216-8452-4843-45A4-5F716BC44178}"/>
              </a:ext>
            </a:extLst>
          </p:cNvPr>
          <p:cNvSpPr/>
          <p:nvPr/>
        </p:nvSpPr>
        <p:spPr>
          <a:xfrm>
            <a:off x="4675191" y="5446678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rtrv-alm-all::::;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rtrv-(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경보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전체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A4062EC5-19B8-D133-332C-C9CB89095508}"/>
              </a:ext>
            </a:extLst>
          </p:cNvPr>
          <p:cNvSpPr/>
          <p:nvPr/>
        </p:nvSpPr>
        <p:spPr>
          <a:xfrm>
            <a:off x="399865" y="5461948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⑨   시스템 현재 발생경보 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   </a:t>
            </a: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E9696E71-8CD9-2DBE-32E7-BE24763898CB}"/>
              </a:ext>
            </a:extLst>
          </p:cNvPr>
          <p:cNvSpPr/>
          <p:nvPr/>
        </p:nvSpPr>
        <p:spPr>
          <a:xfrm>
            <a:off x="4675191" y="4897504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init-pm::all-0::;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init-pm: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  <a:sym typeface="Wingdings" panose="05000000000000000000" pitchFamily="2" charset="2"/>
              </a:rPr>
              <a:t>:(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  <a:sym typeface="Wingdings" panose="05000000000000000000" pitchFamily="2" charset="2"/>
              </a:rPr>
              <a:t>전체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  <a:sym typeface="Wingdings" panose="05000000000000000000" pitchFamily="2" charset="2"/>
              </a:rPr>
              <a:t>)-0::;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D1F22E1B-2FC0-CF31-CD82-ADD923BA8AE5}"/>
              </a:ext>
            </a:extLst>
          </p:cNvPr>
          <p:cNvSpPr/>
          <p:nvPr/>
        </p:nvSpPr>
        <p:spPr>
          <a:xfrm>
            <a:off x="364700" y="5949362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⑩    운용되고 있는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MPLS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포트 정보조회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  <a:p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     </a:t>
            </a: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0C3FEC58-949C-9EC9-561A-1BCA6C7FFDC1}"/>
              </a:ext>
            </a:extLst>
          </p:cNvPr>
          <p:cNvSpPr/>
          <p:nvPr/>
        </p:nvSpPr>
        <p:spPr>
          <a:xfrm>
            <a:off x="4664363" y="5976075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rtrv-lps::::;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rtrv-(act,stanby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포트정보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59" name="직선 연결선 58">
            <a:extLst>
              <a:ext uri="{FF2B5EF4-FFF2-40B4-BE49-F238E27FC236}">
                <a16:creationId xmlns:a16="http://schemas.microsoft.com/office/drawing/2014/main" id="{82728D6D-FDF8-D849-92EE-386374F82F78}"/>
              </a:ext>
            </a:extLst>
          </p:cNvPr>
          <p:cNvCxnSpPr>
            <a:cxnSpLocks/>
          </p:cNvCxnSpPr>
          <p:nvPr/>
        </p:nvCxnSpPr>
        <p:spPr>
          <a:xfrm>
            <a:off x="364700" y="4860411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>
            <a:extLst>
              <a:ext uri="{FF2B5EF4-FFF2-40B4-BE49-F238E27FC236}">
                <a16:creationId xmlns:a16="http://schemas.microsoft.com/office/drawing/2014/main" id="{4DE21C93-97F4-B3C9-030F-01329797003E}"/>
              </a:ext>
            </a:extLst>
          </p:cNvPr>
          <p:cNvCxnSpPr>
            <a:cxnSpLocks/>
          </p:cNvCxnSpPr>
          <p:nvPr/>
        </p:nvCxnSpPr>
        <p:spPr>
          <a:xfrm>
            <a:off x="355465" y="5377647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id="{8DA97C96-CF69-A3AB-A8BA-8C4D50532B46}"/>
              </a:ext>
            </a:extLst>
          </p:cNvPr>
          <p:cNvCxnSpPr>
            <a:cxnSpLocks/>
          </p:cNvCxnSpPr>
          <p:nvPr/>
        </p:nvCxnSpPr>
        <p:spPr>
          <a:xfrm>
            <a:off x="364701" y="5931829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581541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14E60-A3C6-12EF-797C-06DD2F223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366873E8-AE43-4068-3311-C3BE321ED252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E0D63AA-9436-0AB9-E0EF-5690D757143B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655648D-9E78-9595-7D24-9924A419FE5B}"/>
              </a:ext>
            </a:extLst>
          </p:cNvPr>
          <p:cNvSpPr/>
          <p:nvPr/>
        </p:nvSpPr>
        <p:spPr>
          <a:xfrm>
            <a:off x="369455" y="657339"/>
            <a:ext cx="3996723" cy="3880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spc="-60" dirty="0">
                <a:solidFill>
                  <a:schemeClr val="bg1"/>
                </a:solidFill>
                <a:latin typeface="+mn-ea"/>
              </a:rPr>
              <a:t>항 목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35CEB99-4F08-F09F-D56B-ADD478F91550}"/>
              </a:ext>
            </a:extLst>
          </p:cNvPr>
          <p:cNvSpPr/>
          <p:nvPr/>
        </p:nvSpPr>
        <p:spPr>
          <a:xfrm>
            <a:off x="4664363" y="677283"/>
            <a:ext cx="4710546" cy="36072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spc="-60" dirty="0">
                <a:solidFill>
                  <a:schemeClr val="bg1"/>
                </a:solidFill>
                <a:latin typeface="+mn-ea"/>
              </a:rPr>
              <a:t>CLI </a:t>
            </a:r>
            <a:r>
              <a:rPr lang="ko-KR" altLang="en-US" sz="1400" b="1" spc="-60" dirty="0">
                <a:solidFill>
                  <a:schemeClr val="bg1"/>
                </a:solidFill>
                <a:latin typeface="+mn-ea"/>
              </a:rPr>
              <a:t>명령어 및 설명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BF4076A-A392-C0D9-52A5-B99953B7E3C9}"/>
              </a:ext>
            </a:extLst>
          </p:cNvPr>
          <p:cNvSpPr/>
          <p:nvPr/>
        </p:nvSpPr>
        <p:spPr>
          <a:xfrm>
            <a:off x="399865" y="1196014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⑪ 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VPLS 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포트 설정정보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(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포트번호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,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타입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,label)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04A4A12E-FAEF-8C91-C2FC-A660B207D86D}"/>
              </a:ext>
            </a:extLst>
          </p:cNvPr>
          <p:cNvGrpSpPr/>
          <p:nvPr/>
        </p:nvGrpSpPr>
        <p:grpSpPr>
          <a:xfrm>
            <a:off x="341745" y="1139030"/>
            <a:ext cx="8968510" cy="5344898"/>
            <a:chOff x="272947" y="1196380"/>
            <a:chExt cx="8968510" cy="5344898"/>
          </a:xfrm>
        </p:grpSpPr>
        <p:cxnSp>
          <p:nvCxnSpPr>
            <p:cNvPr id="56" name="직선 연결선 55">
              <a:extLst>
                <a:ext uri="{FF2B5EF4-FFF2-40B4-BE49-F238E27FC236}">
                  <a16:creationId xmlns:a16="http://schemas.microsoft.com/office/drawing/2014/main" id="{8861FE8B-48B5-501C-19C2-D17E7DA90B88}"/>
                </a:ext>
              </a:extLst>
            </p:cNvPr>
            <p:cNvCxnSpPr/>
            <p:nvPr/>
          </p:nvCxnSpPr>
          <p:spPr>
            <a:xfrm>
              <a:off x="570559" y="1196382"/>
              <a:ext cx="8409285" cy="0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>
              <a:extLst>
                <a:ext uri="{FF2B5EF4-FFF2-40B4-BE49-F238E27FC236}">
                  <a16:creationId xmlns:a16="http://schemas.microsoft.com/office/drawing/2014/main" id="{984FA07C-1465-99B5-971D-58A85BCDAD07}"/>
                </a:ext>
              </a:extLst>
            </p:cNvPr>
            <p:cNvCxnSpPr>
              <a:cxnSpLocks/>
            </p:cNvCxnSpPr>
            <p:nvPr/>
          </p:nvCxnSpPr>
          <p:spPr>
            <a:xfrm>
              <a:off x="300657" y="1196380"/>
              <a:ext cx="8940800" cy="0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3B578E60-2315-0503-99CE-6652E6AE4526}"/>
                </a:ext>
              </a:extLst>
            </p:cNvPr>
            <p:cNvCxnSpPr>
              <a:cxnSpLocks/>
            </p:cNvCxnSpPr>
            <p:nvPr/>
          </p:nvCxnSpPr>
          <p:spPr>
            <a:xfrm>
              <a:off x="4452267" y="1196380"/>
              <a:ext cx="0" cy="531718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id="{DC28E361-355E-89DD-6F03-6EDE2B4EDE61}"/>
                </a:ext>
              </a:extLst>
            </p:cNvPr>
            <p:cNvCxnSpPr>
              <a:cxnSpLocks/>
            </p:cNvCxnSpPr>
            <p:nvPr/>
          </p:nvCxnSpPr>
          <p:spPr>
            <a:xfrm>
              <a:off x="272947" y="6513569"/>
              <a:ext cx="8940800" cy="27709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>
              <a:extLst>
                <a:ext uri="{FF2B5EF4-FFF2-40B4-BE49-F238E27FC236}">
                  <a16:creationId xmlns:a16="http://schemas.microsoft.com/office/drawing/2014/main" id="{0F6942E3-9EB5-F890-4477-EA4B9163EBD7}"/>
                </a:ext>
              </a:extLst>
            </p:cNvPr>
            <p:cNvCxnSpPr>
              <a:cxnSpLocks/>
            </p:cNvCxnSpPr>
            <p:nvPr/>
          </p:nvCxnSpPr>
          <p:spPr>
            <a:xfrm>
              <a:off x="300657" y="1751971"/>
              <a:ext cx="8940800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1F5A535-D6D9-D346-5DB9-E19BD25F9B7E}"/>
              </a:ext>
            </a:extLst>
          </p:cNvPr>
          <p:cNvSpPr txBox="1"/>
          <p:nvPr/>
        </p:nvSpPr>
        <p:spPr>
          <a:xfrm>
            <a:off x="140194" y="55078"/>
            <a:ext cx="10070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3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-2. </a:t>
            </a: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B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E84621C-B3F4-3930-BB40-55A6DA17FDF5}"/>
              </a:ext>
            </a:extLst>
          </p:cNvPr>
          <p:cNvSpPr/>
          <p:nvPr/>
        </p:nvSpPr>
        <p:spPr>
          <a:xfrm>
            <a:off x="4676781" y="1208783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rtrv-vpls::::;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rtrv-(vpls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정보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)::::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FD5BD55E-C212-F530-1FC6-BA5E6886B6CF}"/>
              </a:ext>
            </a:extLst>
          </p:cNvPr>
          <p:cNvSpPr/>
          <p:nvPr/>
        </p:nvSpPr>
        <p:spPr>
          <a:xfrm>
            <a:off x="4677433" y="1731139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rtrv-port-uni-1::;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rtrv-port-uni-(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B6DAE947-ECBE-1C97-8D28-7E3D06EA59CC}"/>
              </a:ext>
            </a:extLst>
          </p:cNvPr>
          <p:cNvSpPr/>
          <p:nvPr/>
        </p:nvSpPr>
        <p:spPr>
          <a:xfrm>
            <a:off x="399866" y="1705212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⑫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UNI (RT)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포트 이더넷 정보조회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56FE289B-5A28-31D8-E4F7-24AC8035411D}"/>
              </a:ext>
            </a:extLst>
          </p:cNvPr>
          <p:cNvCxnSpPr>
            <a:cxnSpLocks/>
          </p:cNvCxnSpPr>
          <p:nvPr/>
        </p:nvCxnSpPr>
        <p:spPr>
          <a:xfrm>
            <a:off x="399866" y="2223429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C7CBA035-F870-C5C3-E3A9-587C8E0E692F}"/>
              </a:ext>
            </a:extLst>
          </p:cNvPr>
          <p:cNvSpPr/>
          <p:nvPr/>
        </p:nvSpPr>
        <p:spPr>
          <a:xfrm>
            <a:off x="399865" y="2240524"/>
            <a:ext cx="3467469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⑬ 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 UNI (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채널포트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) DDM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정보조회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726C58E1-6E61-70C0-4523-01CF077A393D}"/>
              </a:ext>
            </a:extLst>
          </p:cNvPr>
          <p:cNvSpPr/>
          <p:nvPr/>
        </p:nvSpPr>
        <p:spPr>
          <a:xfrm>
            <a:off x="4667545" y="2268754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rtrv-ddm-slot-uni-1::;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rtrv-ddm-slot-(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채널번호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9A899918-8FD1-E1B4-18F7-638A21B51147}"/>
              </a:ext>
            </a:extLst>
          </p:cNvPr>
          <p:cNvCxnSpPr>
            <a:cxnSpLocks/>
          </p:cNvCxnSpPr>
          <p:nvPr/>
        </p:nvCxnSpPr>
        <p:spPr>
          <a:xfrm>
            <a:off x="376775" y="2763757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5660AFFF-F0C4-C2C1-9033-85E3F5F86705}"/>
              </a:ext>
            </a:extLst>
          </p:cNvPr>
          <p:cNvSpPr/>
          <p:nvPr/>
        </p:nvSpPr>
        <p:spPr>
          <a:xfrm>
            <a:off x="399865" y="2755055"/>
            <a:ext cx="4083876" cy="4319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⑭   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NNI(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업링크포트</a:t>
            </a:r>
            <a:r>
              <a:rPr lang="en-US" altLang="ko-KR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) DDM</a:t>
            </a:r>
            <a:r>
              <a:rPr lang="ko-KR" altLang="en-US" sz="1100" spc="-60" dirty="0">
                <a:solidFill>
                  <a:schemeClr val="tx1"/>
                </a:solidFill>
                <a:latin typeface="+mn-ea"/>
                <a:cs typeface="함초롬돋움" panose="020B0604000101010101" pitchFamily="50" charset="-127"/>
              </a:rPr>
              <a:t>정보조회</a:t>
            </a:r>
            <a:endParaRPr lang="en-US" altLang="ko-KR" sz="1100" spc="-60" dirty="0">
              <a:solidFill>
                <a:schemeClr val="tx1"/>
              </a:solidFill>
              <a:latin typeface="+mn-ea"/>
              <a:cs typeface="함초롬돋움" panose="020B0604000101010101" pitchFamily="50" charset="-127"/>
            </a:endParaRPr>
          </a:p>
        </p:txBody>
      </p: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CB69E902-12E7-AE2C-377D-9C7845371152}"/>
              </a:ext>
            </a:extLst>
          </p:cNvPr>
          <p:cNvCxnSpPr>
            <a:cxnSpLocks/>
          </p:cNvCxnSpPr>
          <p:nvPr/>
        </p:nvCxnSpPr>
        <p:spPr>
          <a:xfrm>
            <a:off x="350847" y="3276375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390D24F0-7785-652C-6587-A01AD04C7070}"/>
              </a:ext>
            </a:extLst>
          </p:cNvPr>
          <p:cNvCxnSpPr>
            <a:cxnSpLocks/>
          </p:cNvCxnSpPr>
          <p:nvPr/>
        </p:nvCxnSpPr>
        <p:spPr>
          <a:xfrm>
            <a:off x="346228" y="3825938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id="{2900942B-9100-0E77-282E-635CDA151AC0}"/>
              </a:ext>
            </a:extLst>
          </p:cNvPr>
          <p:cNvCxnSpPr>
            <a:cxnSpLocks/>
          </p:cNvCxnSpPr>
          <p:nvPr/>
        </p:nvCxnSpPr>
        <p:spPr>
          <a:xfrm>
            <a:off x="378555" y="4310847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직선 연결선 58">
            <a:extLst>
              <a:ext uri="{FF2B5EF4-FFF2-40B4-BE49-F238E27FC236}">
                <a16:creationId xmlns:a16="http://schemas.microsoft.com/office/drawing/2014/main" id="{82728D6D-FDF8-D849-92EE-386374F82F78}"/>
              </a:ext>
            </a:extLst>
          </p:cNvPr>
          <p:cNvCxnSpPr>
            <a:cxnSpLocks/>
          </p:cNvCxnSpPr>
          <p:nvPr/>
        </p:nvCxnSpPr>
        <p:spPr>
          <a:xfrm>
            <a:off x="364700" y="4860411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>
            <a:extLst>
              <a:ext uri="{FF2B5EF4-FFF2-40B4-BE49-F238E27FC236}">
                <a16:creationId xmlns:a16="http://schemas.microsoft.com/office/drawing/2014/main" id="{4DE21C93-97F4-B3C9-030F-01329797003E}"/>
              </a:ext>
            </a:extLst>
          </p:cNvPr>
          <p:cNvCxnSpPr>
            <a:cxnSpLocks/>
          </p:cNvCxnSpPr>
          <p:nvPr/>
        </p:nvCxnSpPr>
        <p:spPr>
          <a:xfrm>
            <a:off x="355465" y="5377647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id="{8DA97C96-CF69-A3AB-A8BA-8C4D50532B46}"/>
              </a:ext>
            </a:extLst>
          </p:cNvPr>
          <p:cNvCxnSpPr>
            <a:cxnSpLocks/>
          </p:cNvCxnSpPr>
          <p:nvPr/>
        </p:nvCxnSpPr>
        <p:spPr>
          <a:xfrm>
            <a:off x="364701" y="5931829"/>
            <a:ext cx="8940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AB5F1BC-B44A-13E9-599B-31E8E7276781}"/>
              </a:ext>
            </a:extLst>
          </p:cNvPr>
          <p:cNvSpPr txBox="1"/>
          <p:nvPr/>
        </p:nvSpPr>
        <p:spPr>
          <a:xfrm>
            <a:off x="7936459" y="101103"/>
            <a:ext cx="1829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CoPTN/2420-L2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9277782-C692-B1BA-55E4-E9AE4B0BE3AE}"/>
              </a:ext>
            </a:extLst>
          </p:cNvPr>
          <p:cNvSpPr/>
          <p:nvPr/>
        </p:nvSpPr>
        <p:spPr>
          <a:xfrm>
            <a:off x="4681171" y="2790772"/>
            <a:ext cx="4454988" cy="446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명령어 </a:t>
            </a:r>
            <a:r>
              <a:rPr lang="en-US" altLang="ko-KR" sz="12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rtrv-ddm-slot-xgiu-1::;</a:t>
            </a:r>
          </a:p>
          <a:p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설명 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:          rtrv-ddm-slot-(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채널번호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)-(</a:t>
            </a:r>
            <a:r>
              <a:rPr lang="ko-KR" altLang="en-US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포트번호</a:t>
            </a:r>
            <a:r>
              <a:rPr lang="en-US" altLang="ko-KR" sz="1200" spc="-60" dirty="0">
                <a:solidFill>
                  <a:schemeClr val="tx1"/>
                </a:solidFill>
                <a:latin typeface="Arial Rounded MT Bold" panose="020F0704030504030204" pitchFamily="34" charset="0"/>
              </a:rPr>
              <a:t>)::;</a:t>
            </a:r>
            <a:endParaRPr lang="ko-KR" altLang="en-US" sz="1200" spc="-6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18483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14E60-A3C6-12EF-797C-06DD2F223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366873E8-AE43-4068-3311-C3BE321ED252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E0D63AA-9436-0AB9-E0EF-5690D757143B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655648D-9E78-9595-7D24-9924A419FE5B}"/>
              </a:ext>
            </a:extLst>
          </p:cNvPr>
          <p:cNvSpPr/>
          <p:nvPr/>
        </p:nvSpPr>
        <p:spPr>
          <a:xfrm>
            <a:off x="369456" y="657339"/>
            <a:ext cx="1937810" cy="3880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spc="-60" dirty="0">
                <a:solidFill>
                  <a:schemeClr val="bg1"/>
                </a:solidFill>
                <a:latin typeface="+mn-ea"/>
              </a:rPr>
              <a:t>경보 </a:t>
            </a:r>
            <a:r>
              <a:rPr lang="en-US" altLang="ko-KR" sz="1400" spc="-60" dirty="0">
                <a:solidFill>
                  <a:schemeClr val="bg1"/>
                </a:solidFill>
                <a:latin typeface="+mn-ea"/>
              </a:rPr>
              <a:t>List </a:t>
            </a:r>
            <a:r>
              <a:rPr lang="ko-KR" altLang="en-US" sz="1400" spc="-60" dirty="0">
                <a:solidFill>
                  <a:schemeClr val="bg1"/>
                </a:solidFill>
                <a:latin typeface="+mn-ea"/>
              </a:rPr>
              <a:t>및 설명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F5A535-D6D9-D346-5DB9-E19BD25F9B7E}"/>
              </a:ext>
            </a:extLst>
          </p:cNvPr>
          <p:cNvSpPr txBox="1"/>
          <p:nvPr/>
        </p:nvSpPr>
        <p:spPr>
          <a:xfrm>
            <a:off x="140194" y="55078"/>
            <a:ext cx="10070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3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-2. </a:t>
            </a: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B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41F7BC-862C-CF30-9651-5580006C88A7}"/>
              </a:ext>
            </a:extLst>
          </p:cNvPr>
          <p:cNvSpPr txBox="1"/>
          <p:nvPr/>
        </p:nvSpPr>
        <p:spPr>
          <a:xfrm>
            <a:off x="8797696" y="0"/>
            <a:ext cx="857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CCTV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E714ACF-CD61-40C0-B129-5DFC274B41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456" y="1192414"/>
            <a:ext cx="8971097" cy="526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8483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A4790D-E488-56DA-9AC9-71C793DDA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5937C61E-C619-6667-50E0-BEC1D2778BF1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547AED9-14B0-5477-8EE4-0B2757966AC2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5912399-3A17-3147-20E6-763F6DE5F0FD}"/>
              </a:ext>
            </a:extLst>
          </p:cNvPr>
          <p:cNvSpPr/>
          <p:nvPr/>
        </p:nvSpPr>
        <p:spPr>
          <a:xfrm>
            <a:off x="369456" y="657339"/>
            <a:ext cx="1937810" cy="3880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spc="-60" dirty="0">
                <a:solidFill>
                  <a:schemeClr val="bg1"/>
                </a:solidFill>
                <a:latin typeface="+mn-ea"/>
              </a:rPr>
              <a:t>경보 </a:t>
            </a:r>
            <a:r>
              <a:rPr lang="en-US" altLang="ko-KR" sz="1400" spc="-60" dirty="0">
                <a:solidFill>
                  <a:schemeClr val="bg1"/>
                </a:solidFill>
                <a:latin typeface="+mn-ea"/>
              </a:rPr>
              <a:t>List </a:t>
            </a:r>
            <a:r>
              <a:rPr lang="ko-KR" altLang="en-US" sz="1400" spc="-60" dirty="0">
                <a:solidFill>
                  <a:schemeClr val="bg1"/>
                </a:solidFill>
                <a:latin typeface="+mn-ea"/>
              </a:rPr>
              <a:t>및 설명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DE8A3A-7066-0305-92E3-682034DA9F4E}"/>
              </a:ext>
            </a:extLst>
          </p:cNvPr>
          <p:cNvSpPr txBox="1"/>
          <p:nvPr/>
        </p:nvSpPr>
        <p:spPr>
          <a:xfrm>
            <a:off x="140194" y="55078"/>
            <a:ext cx="10070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3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-2. </a:t>
            </a: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B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631571-E80C-7428-E95E-DC0131475469}"/>
              </a:ext>
            </a:extLst>
          </p:cNvPr>
          <p:cNvSpPr txBox="1"/>
          <p:nvPr/>
        </p:nvSpPr>
        <p:spPr>
          <a:xfrm>
            <a:off x="8797696" y="0"/>
            <a:ext cx="857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CCTV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0C7E62D-30CA-6DCA-8667-55D7138C86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385" y="1537788"/>
            <a:ext cx="8711229" cy="466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04467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49B725-A825-9130-2A92-8385167F1D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843E59E6-A8C5-8F6D-ABC3-8D3025E9E3BC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87A4B63-243B-F5D6-8C95-4C202B30DF0A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F2D64D9-31B9-41DE-A2D2-27B738DA25C8}"/>
              </a:ext>
            </a:extLst>
          </p:cNvPr>
          <p:cNvSpPr/>
          <p:nvPr/>
        </p:nvSpPr>
        <p:spPr>
          <a:xfrm>
            <a:off x="369456" y="657339"/>
            <a:ext cx="1937810" cy="3880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spc="-60" dirty="0">
                <a:solidFill>
                  <a:schemeClr val="bg1"/>
                </a:solidFill>
                <a:latin typeface="+mn-ea"/>
              </a:rPr>
              <a:t>경보 </a:t>
            </a:r>
            <a:r>
              <a:rPr lang="en-US" altLang="ko-KR" sz="1400" spc="-60" dirty="0">
                <a:solidFill>
                  <a:schemeClr val="bg1"/>
                </a:solidFill>
                <a:latin typeface="+mn-ea"/>
              </a:rPr>
              <a:t>List </a:t>
            </a:r>
            <a:r>
              <a:rPr lang="ko-KR" altLang="en-US" sz="1400" spc="-60" dirty="0">
                <a:solidFill>
                  <a:schemeClr val="bg1"/>
                </a:solidFill>
                <a:latin typeface="+mn-ea"/>
              </a:rPr>
              <a:t>및 설명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00FD64-2D15-1961-FEEB-8455635815F7}"/>
              </a:ext>
            </a:extLst>
          </p:cNvPr>
          <p:cNvSpPr txBox="1"/>
          <p:nvPr/>
        </p:nvSpPr>
        <p:spPr>
          <a:xfrm>
            <a:off x="140194" y="55078"/>
            <a:ext cx="10070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3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-2. </a:t>
            </a:r>
            <a:r>
              <a:rPr lang="en-US" altLang="ko-KR" sz="2000" dirty="0">
                <a:solidFill>
                  <a:prstClr val="black"/>
                </a:solidFill>
                <a:latin typeface="KoPub바탕체 Bold" pitchFamily="18" charset="-127"/>
                <a:ea typeface="KoPub바탕체 Bold" pitchFamily="18" charset="-127"/>
              </a:rPr>
              <a:t>B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S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590FD2B-168A-A298-A7FC-79B5F3BB1684}"/>
              </a:ext>
            </a:extLst>
          </p:cNvPr>
          <p:cNvSpPr txBox="1"/>
          <p:nvPr/>
        </p:nvSpPr>
        <p:spPr>
          <a:xfrm>
            <a:off x="8797696" y="0"/>
            <a:ext cx="857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oPub바탕체 Bold" pitchFamily="18" charset="-127"/>
                <a:ea typeface="KoPub바탕체 Bold" pitchFamily="18" charset="-127"/>
                <a:cs typeface="+mn-cs"/>
              </a:rPr>
              <a:t>CCTV</a:t>
            </a: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oPub바탕체 Bold" pitchFamily="18" charset="-127"/>
              <a:ea typeface="KoPub바탕체 Bold" pitchFamily="18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071AAB4-1E7E-D17C-01EF-591CE5316B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277" y="1863445"/>
            <a:ext cx="9084179" cy="358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776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4B181-F991-F82F-B575-246CB2849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그룹 42">
            <a:extLst>
              <a:ext uri="{FF2B5EF4-FFF2-40B4-BE49-F238E27FC236}">
                <a16:creationId xmlns:a16="http://schemas.microsoft.com/office/drawing/2014/main" id="{E7F20508-3C67-02B9-4E9F-BED4313F14F9}"/>
              </a:ext>
            </a:extLst>
          </p:cNvPr>
          <p:cNvGrpSpPr/>
          <p:nvPr/>
        </p:nvGrpSpPr>
        <p:grpSpPr>
          <a:xfrm>
            <a:off x="7529402" y="84635"/>
            <a:ext cx="2116318" cy="443348"/>
            <a:chOff x="1841564" y="2145820"/>
            <a:chExt cx="2116318" cy="855373"/>
          </a:xfrm>
        </p:grpSpPr>
        <p:sp>
          <p:nvSpPr>
            <p:cNvPr id="44" name="직각 삼각형 43">
              <a:extLst>
                <a:ext uri="{FF2B5EF4-FFF2-40B4-BE49-F238E27FC236}">
                  <a16:creationId xmlns:a16="http://schemas.microsoft.com/office/drawing/2014/main" id="{0CABF698-B5DE-7EDA-1473-35B44C4747F6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826EA2B-78AE-948E-D050-1A68FC6EF41C}"/>
                </a:ext>
              </a:extLst>
            </p:cNvPr>
            <p:cNvSpPr txBox="1"/>
            <p:nvPr/>
          </p:nvSpPr>
          <p:spPr>
            <a:xfrm>
              <a:off x="2002475" y="2145820"/>
              <a:ext cx="1955407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WTLAN-96G/2420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F645AB43-41CC-FDA5-846D-11C823E70999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714B8860-A002-23CB-4D91-9255DA8AEC71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AE0334-25B2-A5B2-A3AF-C4386C457660}"/>
              </a:ext>
            </a:extLst>
          </p:cNvPr>
          <p:cNvSpPr txBox="1"/>
          <p:nvPr/>
        </p:nvSpPr>
        <p:spPr>
          <a:xfrm>
            <a:off x="573193" y="1152739"/>
            <a:ext cx="79926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출하시 장치기본값은 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default VLAN mode (VLAN1,PVID)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로 되어 내부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Broadcasting 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통신상태임 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EEDE1DD-89A9-7570-91D8-6F60A9F7D571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EFCE9FA2-EE34-773B-85E8-644C0C5E8C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337" y="419257"/>
            <a:ext cx="2962441" cy="5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ko-KR" altLang="en-US" sz="1600" dirty="0">
                <a:latin typeface="Aptos Display" panose="020B0004020202020204" pitchFamily="34" charset="0"/>
                <a:ea typeface="KoPub바탕체 Bold"/>
                <a:cs typeface="나눔바른고딕"/>
              </a:rPr>
              <a:t>설정 유형 </a:t>
            </a:r>
            <a:endParaRPr lang="en-US" altLang="ko-KR" sz="1600" dirty="0"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7BBF75AC-258A-33F0-FB10-EDE66CBF44D5}"/>
              </a:ext>
            </a:extLst>
          </p:cNvPr>
          <p:cNvGrpSpPr/>
          <p:nvPr/>
        </p:nvGrpSpPr>
        <p:grpSpPr>
          <a:xfrm>
            <a:off x="711794" y="1619451"/>
            <a:ext cx="3997582" cy="4819292"/>
            <a:chOff x="480885" y="1611599"/>
            <a:chExt cx="3997582" cy="4819292"/>
          </a:xfrm>
        </p:grpSpPr>
        <p:cxnSp>
          <p:nvCxnSpPr>
            <p:cNvPr id="29" name="직선 연결선 25">
              <a:extLst>
                <a:ext uri="{FF2B5EF4-FFF2-40B4-BE49-F238E27FC236}">
                  <a16:creationId xmlns:a16="http://schemas.microsoft.com/office/drawing/2014/main" id="{4D1377C3-0071-5DF8-25FB-ECF825EADFE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2112403" y="2615131"/>
              <a:ext cx="566737" cy="6350"/>
            </a:xfrm>
            <a:prstGeom prst="line">
              <a:avLst/>
            </a:prstGeom>
            <a:noFill/>
            <a:ln w="50800" algn="ctr">
              <a:solidFill>
                <a:schemeClr val="tx1"/>
              </a:solidFill>
              <a:round/>
              <a:headEnd type="triangl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40" name="그림 39">
              <a:extLst>
                <a:ext uri="{FF2B5EF4-FFF2-40B4-BE49-F238E27FC236}">
                  <a16:creationId xmlns:a16="http://schemas.microsoft.com/office/drawing/2014/main" id="{80C83810-FA04-E27B-5209-11F0F777EC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4558" y="5083755"/>
              <a:ext cx="1195418" cy="1105440"/>
            </a:xfrm>
            <a:prstGeom prst="rect">
              <a:avLst/>
            </a:prstGeom>
          </p:spPr>
        </p:pic>
        <p:pic>
          <p:nvPicPr>
            <p:cNvPr id="39" name="그림 38">
              <a:extLst>
                <a:ext uri="{FF2B5EF4-FFF2-40B4-BE49-F238E27FC236}">
                  <a16:creationId xmlns:a16="http://schemas.microsoft.com/office/drawing/2014/main" id="{C9646933-F7FA-B4D0-CDE7-1B1F84D57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73558" y="5094369"/>
              <a:ext cx="1190636" cy="1074161"/>
            </a:xfrm>
            <a:prstGeom prst="rect">
              <a:avLst/>
            </a:prstGeom>
          </p:spPr>
        </p:pic>
        <p:pic>
          <p:nvPicPr>
            <p:cNvPr id="41" name="그림 40">
              <a:extLst>
                <a:ext uri="{FF2B5EF4-FFF2-40B4-BE49-F238E27FC236}">
                  <a16:creationId xmlns:a16="http://schemas.microsoft.com/office/drawing/2014/main" id="{91144F36-5CAF-7EC1-F244-C00168C62D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0727" y="5083755"/>
              <a:ext cx="1151204" cy="972128"/>
            </a:xfrm>
            <a:prstGeom prst="rect">
              <a:avLst/>
            </a:prstGeom>
          </p:spPr>
        </p:pic>
        <p:cxnSp>
          <p:nvCxnSpPr>
            <p:cNvPr id="13" name="직선 연결선 25">
              <a:extLst>
                <a:ext uri="{FF2B5EF4-FFF2-40B4-BE49-F238E27FC236}">
                  <a16:creationId xmlns:a16="http://schemas.microsoft.com/office/drawing/2014/main" id="{511D4CD3-6D50-BA42-97F9-771AE8F4125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28371" y="4237465"/>
              <a:ext cx="0" cy="900834"/>
            </a:xfrm>
            <a:prstGeom prst="line">
              <a:avLst/>
            </a:prstGeom>
            <a:noFill/>
            <a:ln w="50800" algn="ctr">
              <a:solidFill>
                <a:schemeClr val="accent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" name="직선 연결선 25">
              <a:extLst>
                <a:ext uri="{FF2B5EF4-FFF2-40B4-BE49-F238E27FC236}">
                  <a16:creationId xmlns:a16="http://schemas.microsoft.com/office/drawing/2014/main" id="{00EF68E7-2168-0B6C-A596-F6AF5E76DA4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392598" y="4272390"/>
              <a:ext cx="0" cy="900834"/>
            </a:xfrm>
            <a:prstGeom prst="line">
              <a:avLst/>
            </a:prstGeom>
            <a:noFill/>
            <a:ln w="50800" algn="ctr">
              <a:solidFill>
                <a:schemeClr val="accent6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2" name="직선 연결선 25">
              <a:extLst>
                <a:ext uri="{FF2B5EF4-FFF2-40B4-BE49-F238E27FC236}">
                  <a16:creationId xmlns:a16="http://schemas.microsoft.com/office/drawing/2014/main" id="{18FED6F9-D036-3107-6E8C-F8E93F7E569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79712" y="4272390"/>
              <a:ext cx="0" cy="900834"/>
            </a:xfrm>
            <a:prstGeom prst="line">
              <a:avLst/>
            </a:prstGeom>
            <a:noFill/>
            <a:ln w="50800" algn="ctr">
              <a:solidFill>
                <a:srgbClr val="C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37" name="Picture 3" descr="C:\Users\SVC\Desktop\1.png">
              <a:extLst>
                <a:ext uri="{FF2B5EF4-FFF2-40B4-BE49-F238E27FC236}">
                  <a16:creationId xmlns:a16="http://schemas.microsoft.com/office/drawing/2014/main" id="{FB827C26-9042-18AE-7743-D0856AFC40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0885" y="2834114"/>
              <a:ext cx="3997582" cy="1822207"/>
            </a:xfrm>
            <a:prstGeom prst="rect">
              <a:avLst/>
            </a:prstGeom>
            <a:noFill/>
          </p:spPr>
        </p:pic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7704B96-C0E0-A36F-5AB2-8F6B37CC756E}"/>
                </a:ext>
              </a:extLst>
            </p:cNvPr>
            <p:cNvSpPr txBox="1"/>
            <p:nvPr/>
          </p:nvSpPr>
          <p:spPr>
            <a:xfrm>
              <a:off x="764944" y="6103062"/>
              <a:ext cx="82390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b="1" dirty="0">
                  <a:latin typeface="+mn-ea"/>
                </a:rPr>
                <a:t>우면</a:t>
              </a:r>
              <a:r>
                <a:rPr lang="en-US" altLang="ko-KR" sz="1400" b="1" dirty="0">
                  <a:latin typeface="+mn-ea"/>
                </a:rPr>
                <a:t>1</a:t>
              </a:r>
              <a:r>
                <a:rPr lang="ko-KR" altLang="en-US" sz="1400" b="1" dirty="0">
                  <a:latin typeface="+mn-ea"/>
                </a:rPr>
                <a:t>동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83736FD-B84F-D74E-48B1-C08C9B9737FA}"/>
                </a:ext>
              </a:extLst>
            </p:cNvPr>
            <p:cNvSpPr txBox="1"/>
            <p:nvPr/>
          </p:nvSpPr>
          <p:spPr>
            <a:xfrm>
              <a:off x="1997493" y="6110062"/>
              <a:ext cx="82390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b="1" dirty="0">
                  <a:latin typeface="+mn-ea"/>
                </a:rPr>
                <a:t>우면</a:t>
              </a:r>
              <a:r>
                <a:rPr lang="en-US" altLang="ko-KR" sz="1400" b="1" dirty="0">
                  <a:latin typeface="+mn-ea"/>
                </a:rPr>
                <a:t>2</a:t>
              </a:r>
              <a:r>
                <a:rPr lang="ko-KR" altLang="en-US" sz="1400" b="1" dirty="0">
                  <a:latin typeface="+mn-ea"/>
                </a:rPr>
                <a:t>동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B47FCDD-AE93-89CF-BE55-7796DC5AA10D}"/>
                </a:ext>
              </a:extLst>
            </p:cNvPr>
            <p:cNvSpPr txBox="1"/>
            <p:nvPr/>
          </p:nvSpPr>
          <p:spPr>
            <a:xfrm>
              <a:off x="3254007" y="6123114"/>
              <a:ext cx="82390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b="1" dirty="0">
                  <a:latin typeface="+mn-ea"/>
                </a:rPr>
                <a:t>우면</a:t>
              </a:r>
              <a:r>
                <a:rPr lang="en-US" altLang="ko-KR" sz="1400" b="1" dirty="0">
                  <a:latin typeface="+mn-ea"/>
                </a:rPr>
                <a:t>3</a:t>
              </a:r>
              <a:r>
                <a:rPr lang="ko-KR" altLang="en-US" sz="1400" b="1" dirty="0">
                  <a:latin typeface="+mn-ea"/>
                </a:rPr>
                <a:t>동</a:t>
              </a:r>
            </a:p>
          </p:txBody>
        </p:sp>
        <p:grpSp>
          <p:nvGrpSpPr>
            <p:cNvPr id="100" name="그룹 99">
              <a:extLst>
                <a:ext uri="{FF2B5EF4-FFF2-40B4-BE49-F238E27FC236}">
                  <a16:creationId xmlns:a16="http://schemas.microsoft.com/office/drawing/2014/main" id="{3F2A4401-C58A-713E-66E5-2323A78BAF89}"/>
                </a:ext>
              </a:extLst>
            </p:cNvPr>
            <p:cNvGrpSpPr/>
            <p:nvPr/>
          </p:nvGrpSpPr>
          <p:grpSpPr>
            <a:xfrm>
              <a:off x="812725" y="3700982"/>
              <a:ext cx="3351469" cy="985143"/>
              <a:chOff x="771143" y="4795649"/>
              <a:chExt cx="3436002" cy="399168"/>
            </a:xfrm>
          </p:grpSpPr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722969D7-219A-D9E2-E064-88D5D578B445}"/>
                  </a:ext>
                </a:extLst>
              </p:cNvPr>
              <p:cNvSpPr/>
              <p:nvPr/>
            </p:nvSpPr>
            <p:spPr bwMode="auto">
              <a:xfrm>
                <a:off x="771143" y="4800923"/>
                <a:ext cx="3436002" cy="39389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square" anchor="ctr">
                <a:spAutoFit/>
              </a:bodyPr>
              <a:lstStyle/>
              <a:p>
                <a:pPr>
                  <a:defRPr/>
                </a:pPr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59" name="TextBox 18">
                <a:extLst>
                  <a:ext uri="{FF2B5EF4-FFF2-40B4-BE49-F238E27FC236}">
                    <a16:creationId xmlns:a16="http://schemas.microsoft.com/office/drawing/2014/main" id="{C18EEC3A-E04A-D7A5-11E7-8E6E7AC9408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54650" y="4795649"/>
                <a:ext cx="327659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9pPr>
              </a:lstStyle>
              <a:p>
                <a:pPr algn="ctr"/>
                <a:r>
                  <a:rPr lang="en-US" altLang="ko-KR" sz="1400" dirty="0">
                    <a:ea typeface="굴림" panose="020B0600000101010101" pitchFamily="50" charset="-127"/>
                  </a:rPr>
                  <a:t>Default - VALN</a:t>
                </a:r>
                <a:endParaRPr lang="ko-KR" altLang="en-US" sz="1400" dirty="0">
                  <a:ea typeface="굴림" panose="020B0600000101010101" pitchFamily="50" charset="-127"/>
                </a:endParaRPr>
              </a:p>
            </p:txBody>
          </p:sp>
        </p:grpSp>
        <p:sp>
          <p:nvSpPr>
            <p:cNvPr id="80" name="TextBox 45">
              <a:extLst>
                <a:ext uri="{FF2B5EF4-FFF2-40B4-BE49-F238E27FC236}">
                  <a16:creationId xmlns:a16="http://schemas.microsoft.com/office/drawing/2014/main" id="{1B34EF0B-6F33-E43D-6EE7-4BCDD807B4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95925" y="2890668"/>
              <a:ext cx="7102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r>
                <a:rPr lang="en-US" altLang="ko-KR" dirty="0">
                  <a:ea typeface="굴림" panose="020B0600000101010101" pitchFamily="50" charset="-127"/>
                  <a:sym typeface="Wingdings" panose="05000000000000000000" pitchFamily="2" charset="2"/>
                </a:rPr>
                <a:t> V1</a:t>
              </a:r>
            </a:p>
          </p:txBody>
        </p:sp>
        <p:sp>
          <p:nvSpPr>
            <p:cNvPr id="101" name="TextBox 45">
              <a:extLst>
                <a:ext uri="{FF2B5EF4-FFF2-40B4-BE49-F238E27FC236}">
                  <a16:creationId xmlns:a16="http://schemas.microsoft.com/office/drawing/2014/main" id="{C284AE80-844A-DBB7-8CBB-5CABF01584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0628" y="4333155"/>
              <a:ext cx="7102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r>
                <a:rPr lang="en-US" altLang="ko-KR" dirty="0">
                  <a:ea typeface="굴림" panose="020B0600000101010101" pitchFamily="50" charset="-127"/>
                  <a:sym typeface="Wingdings" panose="05000000000000000000" pitchFamily="2" charset="2"/>
                </a:rPr>
                <a:t> </a:t>
              </a:r>
              <a:r>
                <a:rPr lang="en-US" altLang="ko-KR" dirty="0">
                  <a:solidFill>
                    <a:schemeClr val="accent2">
                      <a:lumMod val="75000"/>
                    </a:schemeClr>
                  </a:solidFill>
                  <a:ea typeface="굴림" panose="020B0600000101010101" pitchFamily="50" charset="-127"/>
                  <a:sym typeface="Wingdings" panose="05000000000000000000" pitchFamily="2" charset="2"/>
                </a:rPr>
                <a:t>V1</a:t>
              </a:r>
            </a:p>
          </p:txBody>
        </p:sp>
        <p:sp>
          <p:nvSpPr>
            <p:cNvPr id="102" name="TextBox 45">
              <a:extLst>
                <a:ext uri="{FF2B5EF4-FFF2-40B4-BE49-F238E27FC236}">
                  <a16:creationId xmlns:a16="http://schemas.microsoft.com/office/drawing/2014/main" id="{D592086C-0727-F80F-E25E-6FDBC48474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2284" y="4353475"/>
              <a:ext cx="7102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r>
                <a:rPr lang="en-US" altLang="ko-KR" dirty="0">
                  <a:ea typeface="굴림" panose="020B0600000101010101" pitchFamily="50" charset="-127"/>
                  <a:sym typeface="Wingdings" panose="05000000000000000000" pitchFamily="2" charset="2"/>
                </a:rPr>
                <a:t> </a:t>
              </a:r>
              <a:r>
                <a:rPr lang="en-US" altLang="ko-KR" dirty="0">
                  <a:solidFill>
                    <a:srgbClr val="C00000"/>
                  </a:solidFill>
                  <a:ea typeface="굴림" panose="020B0600000101010101" pitchFamily="50" charset="-127"/>
                  <a:sym typeface="Wingdings" panose="05000000000000000000" pitchFamily="2" charset="2"/>
                </a:rPr>
                <a:t>V1</a:t>
              </a:r>
            </a:p>
          </p:txBody>
        </p:sp>
        <p:sp>
          <p:nvSpPr>
            <p:cNvPr id="103" name="TextBox 45">
              <a:extLst>
                <a:ext uri="{FF2B5EF4-FFF2-40B4-BE49-F238E27FC236}">
                  <a16:creationId xmlns:a16="http://schemas.microsoft.com/office/drawing/2014/main" id="{4B3543B8-FDA7-C514-E40C-D751BA2B22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0045" y="4357781"/>
              <a:ext cx="7102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r>
                <a:rPr lang="en-US" altLang="ko-KR" dirty="0">
                  <a:ea typeface="굴림" panose="020B0600000101010101" pitchFamily="50" charset="-127"/>
                  <a:sym typeface="Wingdings" panose="05000000000000000000" pitchFamily="2" charset="2"/>
                </a:rPr>
                <a:t> </a:t>
              </a:r>
              <a:r>
                <a:rPr lang="en-US" altLang="ko-KR" dirty="0">
                  <a:solidFill>
                    <a:schemeClr val="accent6">
                      <a:lumMod val="75000"/>
                    </a:schemeClr>
                  </a:solidFill>
                  <a:ea typeface="굴림" panose="020B0600000101010101" pitchFamily="50" charset="-127"/>
                  <a:sym typeface="Wingdings" panose="05000000000000000000" pitchFamily="2" charset="2"/>
                </a:rPr>
                <a:t>V1</a:t>
              </a:r>
            </a:p>
          </p:txBody>
        </p:sp>
        <p:cxnSp>
          <p:nvCxnSpPr>
            <p:cNvPr id="3" name="직선 연결선 25">
              <a:extLst>
                <a:ext uri="{FF2B5EF4-FFF2-40B4-BE49-F238E27FC236}">
                  <a16:creationId xmlns:a16="http://schemas.microsoft.com/office/drawing/2014/main" id="{EE123CF3-381A-4EEC-E553-D4E919F76C6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327690" y="4979486"/>
              <a:ext cx="993888" cy="0"/>
            </a:xfrm>
            <a:prstGeom prst="line">
              <a:avLst/>
            </a:prstGeom>
            <a:noFill/>
            <a:ln w="50800" algn="ctr">
              <a:solidFill>
                <a:schemeClr val="tx1"/>
              </a:solidFill>
              <a:prstDash val="sysDash"/>
              <a:round/>
              <a:headEnd type="triangl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" name="직선 연결선 25">
              <a:extLst>
                <a:ext uri="{FF2B5EF4-FFF2-40B4-BE49-F238E27FC236}">
                  <a16:creationId xmlns:a16="http://schemas.microsoft.com/office/drawing/2014/main" id="{651EE7B8-9D51-1DF1-5106-6C66EF8C674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584321" y="4979486"/>
              <a:ext cx="993888" cy="0"/>
            </a:xfrm>
            <a:prstGeom prst="line">
              <a:avLst/>
            </a:prstGeom>
            <a:noFill/>
            <a:ln w="50800" algn="ctr">
              <a:solidFill>
                <a:schemeClr val="tx1"/>
              </a:solidFill>
              <a:prstDash val="sysDash"/>
              <a:round/>
              <a:headEnd type="triangl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097F702-0651-A6EF-75CD-DD8C0A6D3F60}"/>
                </a:ext>
              </a:extLst>
            </p:cNvPr>
            <p:cNvSpPr txBox="1"/>
            <p:nvPr/>
          </p:nvSpPr>
          <p:spPr>
            <a:xfrm>
              <a:off x="1579798" y="4393737"/>
              <a:ext cx="53322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3200" b="1" dirty="0">
                  <a:highlight>
                    <a:srgbClr val="FFFF00"/>
                  </a:highlight>
                  <a:latin typeface="Arial Black" panose="020B0A04020102020204" pitchFamily="34" charset="0"/>
                  <a:ea typeface="굴림" panose="020B0600000101010101" pitchFamily="50" charset="-127"/>
                  <a:sym typeface="Wingdings" panose="05000000000000000000" pitchFamily="2" charset="2"/>
                </a:rPr>
                <a:t>O</a:t>
              </a:r>
              <a:endParaRPr lang="ko-KR" altLang="en-US" sz="3200" b="1" dirty="0">
                <a:highlight>
                  <a:srgbClr val="FFFF00"/>
                </a:highlight>
                <a:latin typeface="Arial Black" panose="020B0A040201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0384917-0006-7D45-9030-266598E01796}"/>
                </a:ext>
              </a:extLst>
            </p:cNvPr>
            <p:cNvSpPr txBox="1"/>
            <p:nvPr/>
          </p:nvSpPr>
          <p:spPr>
            <a:xfrm>
              <a:off x="2832212" y="4401224"/>
              <a:ext cx="53322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3200" b="1" dirty="0">
                  <a:highlight>
                    <a:srgbClr val="FFFF00"/>
                  </a:highlight>
                  <a:latin typeface="Arial Black" panose="020B0A04020102020204" pitchFamily="34" charset="0"/>
                  <a:ea typeface="굴림" panose="020B0600000101010101" pitchFamily="50" charset="-127"/>
                  <a:sym typeface="Wingdings" panose="05000000000000000000" pitchFamily="2" charset="2"/>
                </a:rPr>
                <a:t>O</a:t>
              </a:r>
              <a:endParaRPr lang="ko-KR" altLang="en-US" sz="3200" b="1" dirty="0">
                <a:highlight>
                  <a:srgbClr val="FFFF00"/>
                </a:highlight>
                <a:latin typeface="Arial Black" panose="020B0A04020102020204" pitchFamily="34" charset="0"/>
              </a:endParaRPr>
            </a:p>
          </p:txBody>
        </p:sp>
        <p:pic>
          <p:nvPicPr>
            <p:cNvPr id="34" name="Picture 8">
              <a:extLst>
                <a:ext uri="{FF2B5EF4-FFF2-40B4-BE49-F238E27FC236}">
                  <a16:creationId xmlns:a16="http://schemas.microsoft.com/office/drawing/2014/main" id="{C9F1BB74-D1EA-8238-2680-8FDECC5D2661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8807" y="1611599"/>
              <a:ext cx="1727581" cy="747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6" name="직선 연결선 25">
              <a:extLst>
                <a:ext uri="{FF2B5EF4-FFF2-40B4-BE49-F238E27FC236}">
                  <a16:creationId xmlns:a16="http://schemas.microsoft.com/office/drawing/2014/main" id="{60FC56D0-BE93-59B1-8D70-01BC9358AB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2109227" y="3448402"/>
              <a:ext cx="566737" cy="6350"/>
            </a:xfrm>
            <a:prstGeom prst="line">
              <a:avLst/>
            </a:prstGeom>
            <a:noFill/>
            <a:ln w="50800" algn="ctr">
              <a:solidFill>
                <a:schemeClr val="accent6"/>
              </a:solidFill>
              <a:round/>
              <a:headEnd type="triangl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직선 연결선 25">
              <a:extLst>
                <a:ext uri="{FF2B5EF4-FFF2-40B4-BE49-F238E27FC236}">
                  <a16:creationId xmlns:a16="http://schemas.microsoft.com/office/drawing/2014/main" id="{1C6A5118-DC15-D853-2B78-5FA6EF77303D}"/>
                </a:ext>
              </a:extLst>
            </p:cNvPr>
            <p:cNvCxnSpPr>
              <a:cxnSpLocks noChangeShapeType="1"/>
              <a:stCxn id="80" idx="1"/>
            </p:cNvCxnSpPr>
            <p:nvPr/>
          </p:nvCxnSpPr>
          <p:spPr bwMode="auto">
            <a:xfrm flipH="1">
              <a:off x="1417702" y="3075334"/>
              <a:ext cx="678223" cy="638078"/>
            </a:xfrm>
            <a:prstGeom prst="line">
              <a:avLst/>
            </a:prstGeom>
            <a:noFill/>
            <a:ln w="50800" algn="ctr">
              <a:solidFill>
                <a:schemeClr val="accent2"/>
              </a:solidFill>
              <a:round/>
              <a:headEnd type="triangl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직선 연결선 25">
              <a:extLst>
                <a:ext uri="{FF2B5EF4-FFF2-40B4-BE49-F238E27FC236}">
                  <a16:creationId xmlns:a16="http://schemas.microsoft.com/office/drawing/2014/main" id="{016C665D-3271-EC13-63BB-C1B4810BF0E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621257" y="3084192"/>
              <a:ext cx="839072" cy="580261"/>
            </a:xfrm>
            <a:prstGeom prst="line">
              <a:avLst/>
            </a:prstGeom>
            <a:noFill/>
            <a:ln w="50800" algn="ctr">
              <a:solidFill>
                <a:srgbClr val="C00000"/>
              </a:solidFill>
              <a:round/>
              <a:headEnd type="triangl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511692E1-12AD-E40E-3AC5-CD1B715D5493}"/>
              </a:ext>
            </a:extLst>
          </p:cNvPr>
          <p:cNvGrpSpPr/>
          <p:nvPr/>
        </p:nvGrpSpPr>
        <p:grpSpPr>
          <a:xfrm>
            <a:off x="4853742" y="1599399"/>
            <a:ext cx="4642232" cy="4819292"/>
            <a:chOff x="263205" y="1611599"/>
            <a:chExt cx="4642232" cy="4819292"/>
          </a:xfrm>
        </p:grpSpPr>
        <p:cxnSp>
          <p:nvCxnSpPr>
            <p:cNvPr id="57" name="직선 연결선 25">
              <a:extLst>
                <a:ext uri="{FF2B5EF4-FFF2-40B4-BE49-F238E27FC236}">
                  <a16:creationId xmlns:a16="http://schemas.microsoft.com/office/drawing/2014/main" id="{0BAEC21A-21CB-024D-6E4C-BC7C17FCD61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2112403" y="2615131"/>
              <a:ext cx="566737" cy="6350"/>
            </a:xfrm>
            <a:prstGeom prst="line">
              <a:avLst/>
            </a:prstGeom>
            <a:noFill/>
            <a:ln w="50800" algn="ctr">
              <a:solidFill>
                <a:schemeClr val="tx1"/>
              </a:solidFill>
              <a:round/>
              <a:headEnd type="triangl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8" name="그림 57">
              <a:extLst>
                <a:ext uri="{FF2B5EF4-FFF2-40B4-BE49-F238E27FC236}">
                  <a16:creationId xmlns:a16="http://schemas.microsoft.com/office/drawing/2014/main" id="{3F8BFE3C-CFAD-5655-0BD6-99DCFA855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4558" y="5083755"/>
              <a:ext cx="1195418" cy="1105440"/>
            </a:xfrm>
            <a:prstGeom prst="rect">
              <a:avLst/>
            </a:prstGeom>
          </p:spPr>
        </p:pic>
        <p:pic>
          <p:nvPicPr>
            <p:cNvPr id="61" name="그림 60">
              <a:extLst>
                <a:ext uri="{FF2B5EF4-FFF2-40B4-BE49-F238E27FC236}">
                  <a16:creationId xmlns:a16="http://schemas.microsoft.com/office/drawing/2014/main" id="{DDE9142C-C746-0896-D2F8-1F828FEA87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73558" y="5094369"/>
              <a:ext cx="1190636" cy="1074161"/>
            </a:xfrm>
            <a:prstGeom prst="rect">
              <a:avLst/>
            </a:prstGeom>
          </p:spPr>
        </p:pic>
        <p:pic>
          <p:nvPicPr>
            <p:cNvPr id="62" name="그림 61">
              <a:extLst>
                <a:ext uri="{FF2B5EF4-FFF2-40B4-BE49-F238E27FC236}">
                  <a16:creationId xmlns:a16="http://schemas.microsoft.com/office/drawing/2014/main" id="{EF29EF76-DEAE-4162-7BE0-DED183B031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0727" y="5083755"/>
              <a:ext cx="1151204" cy="972128"/>
            </a:xfrm>
            <a:prstGeom prst="rect">
              <a:avLst/>
            </a:prstGeom>
          </p:spPr>
        </p:pic>
        <p:cxnSp>
          <p:nvCxnSpPr>
            <p:cNvPr id="63" name="직선 연결선 25">
              <a:extLst>
                <a:ext uri="{FF2B5EF4-FFF2-40B4-BE49-F238E27FC236}">
                  <a16:creationId xmlns:a16="http://schemas.microsoft.com/office/drawing/2014/main" id="{5114514D-BE65-2068-694B-6A7C16A5C31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28371" y="4237465"/>
              <a:ext cx="0" cy="900834"/>
            </a:xfrm>
            <a:prstGeom prst="line">
              <a:avLst/>
            </a:prstGeom>
            <a:noFill/>
            <a:ln w="50800" algn="ctr">
              <a:solidFill>
                <a:schemeClr val="accent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직선 연결선 25">
              <a:extLst>
                <a:ext uri="{FF2B5EF4-FFF2-40B4-BE49-F238E27FC236}">
                  <a16:creationId xmlns:a16="http://schemas.microsoft.com/office/drawing/2014/main" id="{8C4D6301-15D2-F30B-5579-2A7098027EE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392598" y="4272390"/>
              <a:ext cx="0" cy="900834"/>
            </a:xfrm>
            <a:prstGeom prst="line">
              <a:avLst/>
            </a:prstGeom>
            <a:noFill/>
            <a:ln w="50800" algn="ctr">
              <a:solidFill>
                <a:schemeClr val="accent6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직선 연결선 25">
              <a:extLst>
                <a:ext uri="{FF2B5EF4-FFF2-40B4-BE49-F238E27FC236}">
                  <a16:creationId xmlns:a16="http://schemas.microsoft.com/office/drawing/2014/main" id="{47D7D480-F451-7784-0BB1-552DBC2F8ED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79712" y="4272390"/>
              <a:ext cx="0" cy="900834"/>
            </a:xfrm>
            <a:prstGeom prst="line">
              <a:avLst/>
            </a:prstGeom>
            <a:noFill/>
            <a:ln w="50800" algn="ctr">
              <a:solidFill>
                <a:srgbClr val="C0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2B647D95-7D8D-895C-4BDF-F61DF86E73D0}"/>
                </a:ext>
              </a:extLst>
            </p:cNvPr>
            <p:cNvSpPr txBox="1"/>
            <p:nvPr/>
          </p:nvSpPr>
          <p:spPr>
            <a:xfrm>
              <a:off x="764944" y="6103062"/>
              <a:ext cx="82390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b="1" dirty="0">
                  <a:latin typeface="+mn-ea"/>
                </a:rPr>
                <a:t>우면</a:t>
              </a:r>
              <a:r>
                <a:rPr lang="en-US" altLang="ko-KR" sz="1400" b="1" dirty="0">
                  <a:latin typeface="+mn-ea"/>
                </a:rPr>
                <a:t>1</a:t>
              </a:r>
              <a:r>
                <a:rPr lang="ko-KR" altLang="en-US" sz="1400" b="1" dirty="0">
                  <a:latin typeface="+mn-ea"/>
                </a:rPr>
                <a:t>동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2E2ACA59-ED4E-5515-4DF8-779893C81A08}"/>
                </a:ext>
              </a:extLst>
            </p:cNvPr>
            <p:cNvSpPr txBox="1"/>
            <p:nvPr/>
          </p:nvSpPr>
          <p:spPr>
            <a:xfrm>
              <a:off x="1997493" y="6110062"/>
              <a:ext cx="82390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b="1" dirty="0">
                  <a:latin typeface="+mn-ea"/>
                </a:rPr>
                <a:t>우면</a:t>
              </a:r>
              <a:r>
                <a:rPr lang="en-US" altLang="ko-KR" sz="1400" b="1" dirty="0">
                  <a:latin typeface="+mn-ea"/>
                </a:rPr>
                <a:t>2</a:t>
              </a:r>
              <a:r>
                <a:rPr lang="ko-KR" altLang="en-US" sz="1400" b="1" dirty="0">
                  <a:latin typeface="+mn-ea"/>
                </a:rPr>
                <a:t>동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EF3D711-6F3C-C382-1B40-A506CF4532DE}"/>
                </a:ext>
              </a:extLst>
            </p:cNvPr>
            <p:cNvSpPr txBox="1"/>
            <p:nvPr/>
          </p:nvSpPr>
          <p:spPr>
            <a:xfrm>
              <a:off x="3254007" y="6123114"/>
              <a:ext cx="82390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b="1" dirty="0">
                  <a:latin typeface="+mn-ea"/>
                </a:rPr>
                <a:t>우면</a:t>
              </a:r>
              <a:r>
                <a:rPr lang="en-US" altLang="ko-KR" sz="1400" b="1" dirty="0">
                  <a:latin typeface="+mn-ea"/>
                </a:rPr>
                <a:t>3</a:t>
              </a:r>
              <a:r>
                <a:rPr lang="ko-KR" altLang="en-US" sz="1400" b="1" dirty="0">
                  <a:latin typeface="+mn-ea"/>
                </a:rPr>
                <a:t>동</a:t>
              </a:r>
            </a:p>
          </p:txBody>
        </p:sp>
        <p:grpSp>
          <p:nvGrpSpPr>
            <p:cNvPr id="71" name="그룹 70">
              <a:extLst>
                <a:ext uri="{FF2B5EF4-FFF2-40B4-BE49-F238E27FC236}">
                  <a16:creationId xmlns:a16="http://schemas.microsoft.com/office/drawing/2014/main" id="{6CAB195D-D0E5-9D6C-72D7-B9861CE2871A}"/>
                </a:ext>
              </a:extLst>
            </p:cNvPr>
            <p:cNvGrpSpPr/>
            <p:nvPr/>
          </p:nvGrpSpPr>
          <p:grpSpPr>
            <a:xfrm>
              <a:off x="812725" y="3700982"/>
              <a:ext cx="3351469" cy="985143"/>
              <a:chOff x="771143" y="4795649"/>
              <a:chExt cx="3436002" cy="399168"/>
            </a:xfrm>
          </p:grpSpPr>
          <p:sp>
            <p:nvSpPr>
              <p:cNvPr id="89" name="직사각형 88">
                <a:extLst>
                  <a:ext uri="{FF2B5EF4-FFF2-40B4-BE49-F238E27FC236}">
                    <a16:creationId xmlns:a16="http://schemas.microsoft.com/office/drawing/2014/main" id="{2D64244A-9EC4-665F-2057-508AA15421E4}"/>
                  </a:ext>
                </a:extLst>
              </p:cNvPr>
              <p:cNvSpPr/>
              <p:nvPr/>
            </p:nvSpPr>
            <p:spPr bwMode="auto">
              <a:xfrm>
                <a:off x="771143" y="4800923"/>
                <a:ext cx="3436002" cy="39389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square" anchor="ctr">
                <a:spAutoFit/>
              </a:bodyPr>
              <a:lstStyle/>
              <a:p>
                <a:pPr>
                  <a:defRPr/>
                </a:pPr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90" name="TextBox 18">
                <a:extLst>
                  <a:ext uri="{FF2B5EF4-FFF2-40B4-BE49-F238E27FC236}">
                    <a16:creationId xmlns:a16="http://schemas.microsoft.com/office/drawing/2014/main" id="{ACD3C462-629B-5AD7-7ADB-22403AE0BD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54650" y="4795649"/>
                <a:ext cx="327659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9pPr>
              </a:lstStyle>
              <a:p>
                <a:pPr algn="ctr"/>
                <a:r>
                  <a:rPr lang="en-US" altLang="ko-KR" sz="1400" dirty="0">
                    <a:ea typeface="굴림" panose="020B0600000101010101" pitchFamily="50" charset="-127"/>
                  </a:rPr>
                  <a:t>Default - VALN</a:t>
                </a:r>
                <a:endParaRPr lang="ko-KR" altLang="en-US" sz="1400" dirty="0">
                  <a:ea typeface="굴림" panose="020B0600000101010101" pitchFamily="50" charset="-127"/>
                </a:endParaRPr>
              </a:p>
            </p:txBody>
          </p:sp>
        </p:grpSp>
        <p:sp>
          <p:nvSpPr>
            <p:cNvPr id="73" name="TextBox 45">
              <a:extLst>
                <a:ext uri="{FF2B5EF4-FFF2-40B4-BE49-F238E27FC236}">
                  <a16:creationId xmlns:a16="http://schemas.microsoft.com/office/drawing/2014/main" id="{6A553928-CC00-1791-A480-C2085C3BE9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95925" y="2890668"/>
              <a:ext cx="7102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r>
                <a:rPr lang="en-US" altLang="ko-KR" dirty="0">
                  <a:ea typeface="굴림" panose="020B0600000101010101" pitchFamily="50" charset="-127"/>
                  <a:sym typeface="Wingdings" panose="05000000000000000000" pitchFamily="2" charset="2"/>
                </a:rPr>
                <a:t> V1</a:t>
              </a:r>
            </a:p>
          </p:txBody>
        </p:sp>
        <p:sp>
          <p:nvSpPr>
            <p:cNvPr id="74" name="TextBox 45">
              <a:extLst>
                <a:ext uri="{FF2B5EF4-FFF2-40B4-BE49-F238E27FC236}">
                  <a16:creationId xmlns:a16="http://schemas.microsoft.com/office/drawing/2014/main" id="{F4DC2179-438D-6ED3-A2A2-903AC5405D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0628" y="4333155"/>
              <a:ext cx="7102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r>
                <a:rPr lang="en-US" altLang="ko-KR" dirty="0">
                  <a:ea typeface="굴림" panose="020B0600000101010101" pitchFamily="50" charset="-127"/>
                  <a:sym typeface="Wingdings" panose="05000000000000000000" pitchFamily="2" charset="2"/>
                </a:rPr>
                <a:t> </a:t>
              </a:r>
              <a:r>
                <a:rPr lang="en-US" altLang="ko-KR" dirty="0">
                  <a:solidFill>
                    <a:schemeClr val="accent2">
                      <a:lumMod val="75000"/>
                    </a:schemeClr>
                  </a:solidFill>
                  <a:ea typeface="굴림" panose="020B0600000101010101" pitchFamily="50" charset="-127"/>
                  <a:sym typeface="Wingdings" panose="05000000000000000000" pitchFamily="2" charset="2"/>
                </a:rPr>
                <a:t>V1</a:t>
              </a:r>
            </a:p>
          </p:txBody>
        </p:sp>
        <p:sp>
          <p:nvSpPr>
            <p:cNvPr id="77" name="TextBox 45">
              <a:extLst>
                <a:ext uri="{FF2B5EF4-FFF2-40B4-BE49-F238E27FC236}">
                  <a16:creationId xmlns:a16="http://schemas.microsoft.com/office/drawing/2014/main" id="{2AE14966-54D0-5A30-DE17-770298AAF9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2284" y="4353475"/>
              <a:ext cx="7102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r>
                <a:rPr lang="en-US" altLang="ko-KR" dirty="0">
                  <a:ea typeface="굴림" panose="020B0600000101010101" pitchFamily="50" charset="-127"/>
                  <a:sym typeface="Wingdings" panose="05000000000000000000" pitchFamily="2" charset="2"/>
                </a:rPr>
                <a:t> </a:t>
              </a:r>
              <a:r>
                <a:rPr lang="en-US" altLang="ko-KR" dirty="0">
                  <a:solidFill>
                    <a:srgbClr val="C00000"/>
                  </a:solidFill>
                  <a:ea typeface="굴림" panose="020B0600000101010101" pitchFamily="50" charset="-127"/>
                  <a:sym typeface="Wingdings" panose="05000000000000000000" pitchFamily="2" charset="2"/>
                </a:rPr>
                <a:t>V1</a:t>
              </a:r>
            </a:p>
          </p:txBody>
        </p:sp>
        <p:sp>
          <p:nvSpPr>
            <p:cNvPr id="78" name="TextBox 45">
              <a:extLst>
                <a:ext uri="{FF2B5EF4-FFF2-40B4-BE49-F238E27FC236}">
                  <a16:creationId xmlns:a16="http://schemas.microsoft.com/office/drawing/2014/main" id="{67601A3F-E8CF-76F6-478A-FF46A5F52A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0045" y="4357781"/>
              <a:ext cx="7102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r>
                <a:rPr lang="en-US" altLang="ko-KR" dirty="0">
                  <a:ea typeface="굴림" panose="020B0600000101010101" pitchFamily="50" charset="-127"/>
                  <a:sym typeface="Wingdings" panose="05000000000000000000" pitchFamily="2" charset="2"/>
                </a:rPr>
                <a:t> </a:t>
              </a:r>
              <a:r>
                <a:rPr lang="en-US" altLang="ko-KR" dirty="0">
                  <a:solidFill>
                    <a:schemeClr val="accent6">
                      <a:lumMod val="75000"/>
                    </a:schemeClr>
                  </a:solidFill>
                  <a:ea typeface="굴림" panose="020B0600000101010101" pitchFamily="50" charset="-127"/>
                  <a:sym typeface="Wingdings" panose="05000000000000000000" pitchFamily="2" charset="2"/>
                </a:rPr>
                <a:t>V1</a:t>
              </a:r>
            </a:p>
          </p:txBody>
        </p:sp>
        <p:cxnSp>
          <p:nvCxnSpPr>
            <p:cNvPr id="79" name="직선 연결선 25">
              <a:extLst>
                <a:ext uri="{FF2B5EF4-FFF2-40B4-BE49-F238E27FC236}">
                  <a16:creationId xmlns:a16="http://schemas.microsoft.com/office/drawing/2014/main" id="{627169B2-9580-166A-9497-5E24A8F053A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327690" y="4979486"/>
              <a:ext cx="993888" cy="0"/>
            </a:xfrm>
            <a:prstGeom prst="line">
              <a:avLst/>
            </a:prstGeom>
            <a:noFill/>
            <a:ln w="50800" algn="ctr">
              <a:solidFill>
                <a:schemeClr val="tx1"/>
              </a:solidFill>
              <a:prstDash val="sysDash"/>
              <a:round/>
              <a:headEnd type="triangl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" name="직선 연결선 25">
              <a:extLst>
                <a:ext uri="{FF2B5EF4-FFF2-40B4-BE49-F238E27FC236}">
                  <a16:creationId xmlns:a16="http://schemas.microsoft.com/office/drawing/2014/main" id="{590AA6E8-9C74-EDBE-686C-70F4C5603A4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584321" y="4979486"/>
              <a:ext cx="993888" cy="0"/>
            </a:xfrm>
            <a:prstGeom prst="line">
              <a:avLst/>
            </a:prstGeom>
            <a:noFill/>
            <a:ln w="50800" algn="ctr">
              <a:solidFill>
                <a:schemeClr val="tx1"/>
              </a:solidFill>
              <a:prstDash val="sysDash"/>
              <a:round/>
              <a:headEnd type="triangl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CDBC0091-C55F-2358-2FE2-300C2DB19DAF}"/>
                </a:ext>
              </a:extLst>
            </p:cNvPr>
            <p:cNvSpPr txBox="1"/>
            <p:nvPr/>
          </p:nvSpPr>
          <p:spPr>
            <a:xfrm>
              <a:off x="1579798" y="4393737"/>
              <a:ext cx="53322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3200" b="1" dirty="0">
                  <a:highlight>
                    <a:srgbClr val="FFFF00"/>
                  </a:highlight>
                  <a:latin typeface="Arial Black" panose="020B0A04020102020204" pitchFamily="34" charset="0"/>
                  <a:ea typeface="굴림" panose="020B0600000101010101" pitchFamily="50" charset="-127"/>
                  <a:sym typeface="Wingdings" panose="05000000000000000000" pitchFamily="2" charset="2"/>
                </a:rPr>
                <a:t>O</a:t>
              </a:r>
              <a:endParaRPr lang="ko-KR" altLang="en-US" sz="3200" b="1" dirty="0">
                <a:highlight>
                  <a:srgbClr val="FFFF00"/>
                </a:highlight>
                <a:latin typeface="Arial Black" panose="020B0A04020102020204" pitchFamily="34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3459C6BF-BA2C-0A11-244D-5522EC3181AA}"/>
                </a:ext>
              </a:extLst>
            </p:cNvPr>
            <p:cNvSpPr txBox="1"/>
            <p:nvPr/>
          </p:nvSpPr>
          <p:spPr>
            <a:xfrm>
              <a:off x="2832212" y="4401224"/>
              <a:ext cx="53322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3200" b="1" dirty="0">
                  <a:highlight>
                    <a:srgbClr val="FFFF00"/>
                  </a:highlight>
                  <a:latin typeface="Arial Black" panose="020B0A04020102020204" pitchFamily="34" charset="0"/>
                  <a:ea typeface="굴림" panose="020B0600000101010101" pitchFamily="50" charset="-127"/>
                  <a:sym typeface="Wingdings" panose="05000000000000000000" pitchFamily="2" charset="2"/>
                </a:rPr>
                <a:t>O</a:t>
              </a:r>
              <a:endParaRPr lang="ko-KR" altLang="en-US" sz="3200" b="1" dirty="0">
                <a:highlight>
                  <a:srgbClr val="FFFF00"/>
                </a:highlight>
                <a:latin typeface="Arial Black" panose="020B0A04020102020204" pitchFamily="34" charset="0"/>
              </a:endParaRPr>
            </a:p>
          </p:txBody>
        </p:sp>
        <p:pic>
          <p:nvPicPr>
            <p:cNvPr id="84" name="Picture 8">
              <a:extLst>
                <a:ext uri="{FF2B5EF4-FFF2-40B4-BE49-F238E27FC236}">
                  <a16:creationId xmlns:a16="http://schemas.microsoft.com/office/drawing/2014/main" id="{8451DBD4-7714-CAA6-9295-3A982D4FC23D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8807" y="1611599"/>
              <a:ext cx="1727581" cy="747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85" name="직선 연결선 25">
              <a:extLst>
                <a:ext uri="{FF2B5EF4-FFF2-40B4-BE49-F238E27FC236}">
                  <a16:creationId xmlns:a16="http://schemas.microsoft.com/office/drawing/2014/main" id="{1A9C3602-3F80-8AB0-F5C4-D88B06A4C15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2109227" y="3448402"/>
              <a:ext cx="566737" cy="6350"/>
            </a:xfrm>
            <a:prstGeom prst="line">
              <a:avLst/>
            </a:prstGeom>
            <a:noFill/>
            <a:ln w="50800" algn="ctr">
              <a:solidFill>
                <a:schemeClr val="accent6"/>
              </a:solidFill>
              <a:round/>
              <a:headEnd type="triangl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6" name="직선 연결선 25">
              <a:extLst>
                <a:ext uri="{FF2B5EF4-FFF2-40B4-BE49-F238E27FC236}">
                  <a16:creationId xmlns:a16="http://schemas.microsoft.com/office/drawing/2014/main" id="{3DFD8339-0DD6-448B-2625-A8AC8C621AB7}"/>
                </a:ext>
              </a:extLst>
            </p:cNvPr>
            <p:cNvCxnSpPr>
              <a:cxnSpLocks noChangeShapeType="1"/>
              <a:stCxn id="73" idx="1"/>
            </p:cNvCxnSpPr>
            <p:nvPr/>
          </p:nvCxnSpPr>
          <p:spPr bwMode="auto">
            <a:xfrm flipH="1">
              <a:off x="1417702" y="3075334"/>
              <a:ext cx="678223" cy="638078"/>
            </a:xfrm>
            <a:prstGeom prst="line">
              <a:avLst/>
            </a:prstGeom>
            <a:noFill/>
            <a:ln w="50800" algn="ctr">
              <a:solidFill>
                <a:schemeClr val="accent2"/>
              </a:solidFill>
              <a:round/>
              <a:headEnd type="triangl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7" name="직선 연결선 25">
              <a:extLst>
                <a:ext uri="{FF2B5EF4-FFF2-40B4-BE49-F238E27FC236}">
                  <a16:creationId xmlns:a16="http://schemas.microsoft.com/office/drawing/2014/main" id="{D1CD73D7-08B3-1770-5E6A-B3CF41DA105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621257" y="3084192"/>
              <a:ext cx="839072" cy="580261"/>
            </a:xfrm>
            <a:prstGeom prst="line">
              <a:avLst/>
            </a:prstGeom>
            <a:noFill/>
            <a:ln w="50800" algn="ctr">
              <a:solidFill>
                <a:srgbClr val="C00000"/>
              </a:solidFill>
              <a:round/>
              <a:headEnd type="triangl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88" name="그림 87">
              <a:extLst>
                <a:ext uri="{FF2B5EF4-FFF2-40B4-BE49-F238E27FC236}">
                  <a16:creationId xmlns:a16="http://schemas.microsoft.com/office/drawing/2014/main" id="{BA50ACDB-3A3F-F545-A00C-53EC0F4CA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05" y="2978326"/>
              <a:ext cx="4642232" cy="90140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909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D7038F8F-DF4B-21E9-59FE-F2BCB9676931}"/>
              </a:ext>
            </a:extLst>
          </p:cNvPr>
          <p:cNvGrpSpPr/>
          <p:nvPr/>
        </p:nvGrpSpPr>
        <p:grpSpPr>
          <a:xfrm>
            <a:off x="233569" y="516337"/>
            <a:ext cx="2631721" cy="531879"/>
            <a:chOff x="178855" y="184181"/>
            <a:chExt cx="2285975" cy="373657"/>
          </a:xfrm>
        </p:grpSpPr>
        <p:sp>
          <p:nvSpPr>
            <p:cNvPr id="3" name="타원 8">
              <a:extLst>
                <a:ext uri="{FF2B5EF4-FFF2-40B4-BE49-F238E27FC236}">
                  <a16:creationId xmlns:a16="http://schemas.microsoft.com/office/drawing/2014/main" id="{860BC589-B744-756C-25F6-0BCC1FDD194F}"/>
                </a:ext>
              </a:extLst>
            </p:cNvPr>
            <p:cNvSpPr/>
            <p:nvPr/>
          </p:nvSpPr>
          <p:spPr>
            <a:xfrm>
              <a:off x="2205346" y="184181"/>
              <a:ext cx="259484" cy="129742"/>
            </a:xfrm>
            <a:custGeom>
              <a:avLst/>
              <a:gdLst/>
              <a:ahLst/>
              <a:cxnLst/>
              <a:rect l="l" t="t" r="r" b="b"/>
              <a:pathLst>
                <a:path w="1800200" h="900100">
                  <a:moveTo>
                    <a:pt x="900100" y="0"/>
                  </a:moveTo>
                  <a:cubicBezTo>
                    <a:pt x="1397212" y="0"/>
                    <a:pt x="1800200" y="402988"/>
                    <a:pt x="1800200" y="900100"/>
                  </a:cubicBezTo>
                  <a:lnTo>
                    <a:pt x="0" y="900100"/>
                  </a:lnTo>
                  <a:cubicBezTo>
                    <a:pt x="0" y="402988"/>
                    <a:pt x="402988" y="0"/>
                    <a:pt x="90010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직사각형 12">
              <a:extLst>
                <a:ext uri="{FF2B5EF4-FFF2-40B4-BE49-F238E27FC236}">
                  <a16:creationId xmlns:a16="http://schemas.microsoft.com/office/drawing/2014/main" id="{A4C0202D-0E5C-17E2-068E-D46976AE793F}"/>
                </a:ext>
              </a:extLst>
            </p:cNvPr>
            <p:cNvSpPr/>
            <p:nvPr/>
          </p:nvSpPr>
          <p:spPr>
            <a:xfrm>
              <a:off x="1374996" y="184181"/>
              <a:ext cx="956039" cy="373657"/>
            </a:xfrm>
            <a:custGeom>
              <a:avLst/>
              <a:gdLst/>
              <a:ahLst/>
              <a:cxnLst/>
              <a:rect l="l" t="t" r="r" b="b"/>
              <a:pathLst>
                <a:path w="6632619" h="2592288">
                  <a:moveTo>
                    <a:pt x="288032" y="0"/>
                  </a:moveTo>
                  <a:lnTo>
                    <a:pt x="4616395" y="0"/>
                  </a:lnTo>
                  <a:lnTo>
                    <a:pt x="5472608" y="0"/>
                  </a:lnTo>
                  <a:lnTo>
                    <a:pt x="6632619" y="0"/>
                  </a:lnTo>
                  <a:lnTo>
                    <a:pt x="6632619" y="1327"/>
                  </a:lnTo>
                  <a:cubicBezTo>
                    <a:pt x="6147650" y="14299"/>
                    <a:pt x="5758805" y="411789"/>
                    <a:pt x="5758805" y="900100"/>
                  </a:cubicBezTo>
                  <a:lnTo>
                    <a:pt x="5758805" y="1565982"/>
                  </a:lnTo>
                  <a:cubicBezTo>
                    <a:pt x="5760435" y="1573638"/>
                    <a:pt x="5760640" y="1581410"/>
                    <a:pt x="5760640" y="1589231"/>
                  </a:cubicBezTo>
                  <a:lnTo>
                    <a:pt x="5760640" y="2155185"/>
                  </a:lnTo>
                  <a:cubicBezTo>
                    <a:pt x="5760640" y="2396590"/>
                    <a:pt x="5564942" y="2592288"/>
                    <a:pt x="5323537" y="2592288"/>
                  </a:cubicBezTo>
                  <a:lnTo>
                    <a:pt x="5184576" y="2592288"/>
                  </a:lnTo>
                  <a:lnTo>
                    <a:pt x="2733476" y="2592288"/>
                  </a:lnTo>
                  <a:lnTo>
                    <a:pt x="0" y="2592288"/>
                  </a:lnTo>
                  <a:lnTo>
                    <a:pt x="0" y="576064"/>
                  </a:lnTo>
                  <a:lnTo>
                    <a:pt x="288032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직사각형 13">
              <a:extLst>
                <a:ext uri="{FF2B5EF4-FFF2-40B4-BE49-F238E27FC236}">
                  <a16:creationId xmlns:a16="http://schemas.microsoft.com/office/drawing/2014/main" id="{1D150345-9D3C-B21F-41D0-C1A96BA83328}"/>
                </a:ext>
              </a:extLst>
            </p:cNvPr>
            <p:cNvSpPr/>
            <p:nvPr/>
          </p:nvSpPr>
          <p:spPr>
            <a:xfrm>
              <a:off x="1030193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직사각형 13">
              <a:extLst>
                <a:ext uri="{FF2B5EF4-FFF2-40B4-BE49-F238E27FC236}">
                  <a16:creationId xmlns:a16="http://schemas.microsoft.com/office/drawing/2014/main" id="{ACB93D62-B8A9-0DAC-25E9-FD53E4E035A9}"/>
                </a:ext>
              </a:extLst>
            </p:cNvPr>
            <p:cNvSpPr/>
            <p:nvPr/>
          </p:nvSpPr>
          <p:spPr>
            <a:xfrm>
              <a:off x="178855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직사각형 13">
              <a:extLst>
                <a:ext uri="{FF2B5EF4-FFF2-40B4-BE49-F238E27FC236}">
                  <a16:creationId xmlns:a16="http://schemas.microsoft.com/office/drawing/2014/main" id="{728C971A-4A90-01B5-901F-8525932C7431}"/>
                </a:ext>
              </a:extLst>
            </p:cNvPr>
            <p:cNvSpPr/>
            <p:nvPr/>
          </p:nvSpPr>
          <p:spPr>
            <a:xfrm>
              <a:off x="683352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29" name="직선 연결선 25">
            <a:extLst>
              <a:ext uri="{FF2B5EF4-FFF2-40B4-BE49-F238E27FC236}">
                <a16:creationId xmlns:a16="http://schemas.microsoft.com/office/drawing/2014/main" id="{C4F3A1CA-0890-6551-D7B0-2654DC2978D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085723" y="2656335"/>
            <a:ext cx="566737" cy="6350"/>
          </a:xfrm>
          <a:prstGeom prst="line">
            <a:avLst/>
          </a:prstGeom>
          <a:noFill/>
          <a:ln w="50800" algn="ctr">
            <a:solidFill>
              <a:schemeClr val="accent6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직선 연결선 25">
            <a:extLst>
              <a:ext uri="{FF2B5EF4-FFF2-40B4-BE49-F238E27FC236}">
                <a16:creationId xmlns:a16="http://schemas.microsoft.com/office/drawing/2014/main" id="{9357A3D4-274F-2A26-FB9C-21F8E8334F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126942" y="2342396"/>
            <a:ext cx="867928" cy="580263"/>
          </a:xfrm>
          <a:prstGeom prst="line">
            <a:avLst/>
          </a:prstGeom>
          <a:noFill/>
          <a:ln w="50800" algn="ctr">
            <a:solidFill>
              <a:schemeClr val="accent2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직선 연결선 25">
            <a:extLst>
              <a:ext uri="{FF2B5EF4-FFF2-40B4-BE49-F238E27FC236}">
                <a16:creationId xmlns:a16="http://schemas.microsoft.com/office/drawing/2014/main" id="{AAED95F7-C856-4B0B-D54F-D9A411A887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65290" y="2373033"/>
            <a:ext cx="839072" cy="580261"/>
          </a:xfrm>
          <a:prstGeom prst="line">
            <a:avLst/>
          </a:prstGeom>
          <a:noFill/>
          <a:ln w="50800" algn="ctr">
            <a:solidFill>
              <a:srgbClr val="C00000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0" name="그림 39">
            <a:extLst>
              <a:ext uri="{FF2B5EF4-FFF2-40B4-BE49-F238E27FC236}">
                <a16:creationId xmlns:a16="http://schemas.microsoft.com/office/drawing/2014/main" id="{15C87332-7D69-3F24-4B8F-7949BA165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58" y="5083755"/>
            <a:ext cx="1195418" cy="1105440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90EA886A-1A71-1BC3-16F6-1226C452AD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3558" y="5094369"/>
            <a:ext cx="1190636" cy="1074161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6A4246F6-FDB0-0C27-F8F8-3AA1EB96C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727" y="5083755"/>
            <a:ext cx="1151204" cy="972128"/>
          </a:xfrm>
          <a:prstGeom prst="rect">
            <a:avLst/>
          </a:prstGeom>
        </p:spPr>
      </p:pic>
      <p:cxnSp>
        <p:nvCxnSpPr>
          <p:cNvPr id="13" name="직선 연결선 25">
            <a:extLst>
              <a:ext uri="{FF2B5EF4-FFF2-40B4-BE49-F238E27FC236}">
                <a16:creationId xmlns:a16="http://schemas.microsoft.com/office/drawing/2014/main" id="{1CD4EE63-7472-9267-E20D-366557155A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28371" y="4237465"/>
            <a:ext cx="0" cy="900834"/>
          </a:xfrm>
          <a:prstGeom prst="line">
            <a:avLst/>
          </a:prstGeom>
          <a:noFill/>
          <a:ln w="50800" algn="ctr">
            <a:solidFill>
              <a:schemeClr val="accent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직사각형 40">
            <a:extLst>
              <a:ext uri="{FF2B5EF4-FFF2-40B4-BE49-F238E27FC236}">
                <a16:creationId xmlns:a16="http://schemas.microsoft.com/office/drawing/2014/main" id="{76E0FEED-4E5A-1EFB-787E-F6E64C474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5682" y="3100456"/>
            <a:ext cx="787400" cy="304800"/>
          </a:xfrm>
          <a:prstGeom prst="rect">
            <a:avLst/>
          </a:prstGeom>
          <a:solidFill>
            <a:schemeClr val="accent4"/>
          </a:solidFill>
          <a:ln w="28575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endParaRPr lang="ko-KR" altLang="en-US">
              <a:ea typeface="굴림" panose="020B0600000101010101" pitchFamily="50" charset="-127"/>
            </a:endParaRPr>
          </a:p>
        </p:txBody>
      </p:sp>
      <p:sp>
        <p:nvSpPr>
          <p:cNvPr id="26" name="TextBox 45">
            <a:extLst>
              <a:ext uri="{FF2B5EF4-FFF2-40B4-BE49-F238E27FC236}">
                <a16:creationId xmlns:a16="http://schemas.microsoft.com/office/drawing/2014/main" id="{1483F72E-DB84-9EF2-4B02-8B4AE6B53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027" y="3039329"/>
            <a:ext cx="332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à"/>
            </a:pPr>
            <a:r>
              <a:rPr lang="en-US" altLang="ko-KR" b="0" dirty="0">
                <a:ea typeface="굴림" panose="020B0600000101010101" pitchFamily="50" charset="-127"/>
                <a:sym typeface="Wingdings" panose="05000000000000000000" pitchFamily="2" charset="2"/>
              </a:rPr>
              <a:t> VLAN 10 (Untagged)</a:t>
            </a:r>
          </a:p>
          <a:p>
            <a:r>
              <a:rPr lang="en-US" altLang="ko-KR" b="0" dirty="0">
                <a:ea typeface="굴림" panose="020B0600000101010101" pitchFamily="50" charset="-127"/>
                <a:sym typeface="Wingdings" panose="05000000000000000000" pitchFamily="2" charset="2"/>
              </a:rPr>
              <a:t>    CU1~2 (U),XG1(U)</a:t>
            </a:r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10023C1E-B9EC-0AD6-2E82-AA4D707E9B52}"/>
              </a:ext>
            </a:extLst>
          </p:cNvPr>
          <p:cNvGrpSpPr/>
          <p:nvPr/>
        </p:nvGrpSpPr>
        <p:grpSpPr>
          <a:xfrm>
            <a:off x="8193107" y="123276"/>
            <a:ext cx="1579313" cy="443348"/>
            <a:chOff x="1841564" y="2145820"/>
            <a:chExt cx="1579313" cy="855373"/>
          </a:xfrm>
        </p:grpSpPr>
        <p:sp>
          <p:nvSpPr>
            <p:cNvPr id="44" name="직각 삼각형 43">
              <a:extLst>
                <a:ext uri="{FF2B5EF4-FFF2-40B4-BE49-F238E27FC236}">
                  <a16:creationId xmlns:a16="http://schemas.microsoft.com/office/drawing/2014/main" id="{021384D1-E18B-4F32-085D-F86A7DB8D81C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highlight>
                  <a:srgbClr val="FFFF00"/>
                </a:highlight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E7CE4D5-1CEA-8172-E5D9-5E44D5C223AD}"/>
                </a:ext>
              </a:extLst>
            </p:cNvPr>
            <p:cNvSpPr txBox="1"/>
            <p:nvPr/>
          </p:nvSpPr>
          <p:spPr>
            <a:xfrm>
              <a:off x="2002475" y="2145820"/>
              <a:ext cx="1418402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WTLAN-96G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7CEA97EF-97A6-B2E8-F42A-F9D6A900CE0D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B9E5029C-3A1F-148E-1CA5-95262503CAAE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cxnSp>
        <p:nvCxnSpPr>
          <p:cNvPr id="51" name="직선 연결선 25">
            <a:extLst>
              <a:ext uri="{FF2B5EF4-FFF2-40B4-BE49-F238E27FC236}">
                <a16:creationId xmlns:a16="http://schemas.microsoft.com/office/drawing/2014/main" id="{53F4A7BE-C4FE-EEB3-E0F6-7EA6D1B43F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2598" y="4272390"/>
            <a:ext cx="0" cy="900834"/>
          </a:xfrm>
          <a:prstGeom prst="line">
            <a:avLst/>
          </a:prstGeom>
          <a:noFill/>
          <a:ln w="50800" algn="ctr">
            <a:solidFill>
              <a:schemeClr val="accent6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직선 연결선 25">
            <a:extLst>
              <a:ext uri="{FF2B5EF4-FFF2-40B4-BE49-F238E27FC236}">
                <a16:creationId xmlns:a16="http://schemas.microsoft.com/office/drawing/2014/main" id="{1F2AABC8-4E04-551D-B8D0-F7B2EAE57E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79712" y="4272390"/>
            <a:ext cx="0" cy="900834"/>
          </a:xfrm>
          <a:prstGeom prst="line">
            <a:avLst/>
          </a:prstGeom>
          <a:noFill/>
          <a:ln w="50800" algn="ctr">
            <a:solidFill>
              <a:srgbClr val="C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7" name="Picture 3" descr="C:\Users\SVC\Desktop\1.png">
            <a:extLst>
              <a:ext uri="{FF2B5EF4-FFF2-40B4-BE49-F238E27FC236}">
                <a16:creationId xmlns:a16="http://schemas.microsoft.com/office/drawing/2014/main" id="{94C2D691-192E-F13D-2B04-AE7904C8F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885" y="2834114"/>
            <a:ext cx="3997582" cy="1822207"/>
          </a:xfrm>
          <a:prstGeom prst="rect">
            <a:avLst/>
          </a:prstGeom>
          <a:noFill/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98175B62-B75C-C782-E60E-9F7A628E5F11}"/>
              </a:ext>
            </a:extLst>
          </p:cNvPr>
          <p:cNvSpPr txBox="1"/>
          <p:nvPr/>
        </p:nvSpPr>
        <p:spPr>
          <a:xfrm>
            <a:off x="539836" y="1191965"/>
            <a:ext cx="8826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서비스회선 및 용도별로 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VLAN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Group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을 생성하여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Access mode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방식으로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traffic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을 분리하여 전송하는 설정 </a:t>
            </a:r>
          </a:p>
        </p:txBody>
      </p:sp>
      <p:sp>
        <p:nvSpPr>
          <p:cNvPr id="61" name="직사각형 40">
            <a:extLst>
              <a:ext uri="{FF2B5EF4-FFF2-40B4-BE49-F238E27FC236}">
                <a16:creationId xmlns:a16="http://schemas.microsoft.com/office/drawing/2014/main" id="{B693DC84-914B-23BD-2930-9EC2429420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5682" y="3959662"/>
            <a:ext cx="787400" cy="304800"/>
          </a:xfrm>
          <a:prstGeom prst="rect">
            <a:avLst/>
          </a:prstGeom>
          <a:solidFill>
            <a:schemeClr val="accent6"/>
          </a:solidFill>
          <a:ln w="28575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endParaRPr lang="ko-KR" altLang="en-US">
              <a:ea typeface="굴림" panose="020B0600000101010101" pitchFamily="50" charset="-127"/>
            </a:endParaRPr>
          </a:p>
        </p:txBody>
      </p:sp>
      <p:sp>
        <p:nvSpPr>
          <p:cNvPr id="63" name="직사각형 40">
            <a:extLst>
              <a:ext uri="{FF2B5EF4-FFF2-40B4-BE49-F238E27FC236}">
                <a16:creationId xmlns:a16="http://schemas.microsoft.com/office/drawing/2014/main" id="{9FA44292-B80D-3B22-B8E1-E2C3F2ECB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2746" y="4762375"/>
            <a:ext cx="787400" cy="304800"/>
          </a:xfrm>
          <a:prstGeom prst="rect">
            <a:avLst/>
          </a:prstGeom>
          <a:solidFill>
            <a:srgbClr val="C00000"/>
          </a:solidFill>
          <a:ln w="28575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endParaRPr lang="ko-KR" altLang="en-US">
              <a:ea typeface="굴림" panose="020B0600000101010101" pitchFamily="50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9B561EE-5968-F7E2-CEAD-77BE03C5207D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F8EF4ED7-725E-EF9B-018D-5D8B0F318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337" y="419257"/>
            <a:ext cx="2962441" cy="61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Untagged- VLAN</a:t>
            </a:r>
            <a:r>
              <a:rPr lang="ko-KR" altLang="en-US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dirty="0">
              <a:solidFill>
                <a:schemeClr val="bg1">
                  <a:lumMod val="95000"/>
                </a:schemeClr>
              </a:solidFill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5D54D42-AB57-5D74-AE95-D1F6647C47A0}"/>
              </a:ext>
            </a:extLst>
          </p:cNvPr>
          <p:cNvSpPr txBox="1"/>
          <p:nvPr/>
        </p:nvSpPr>
        <p:spPr>
          <a:xfrm>
            <a:off x="764944" y="6103062"/>
            <a:ext cx="823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우면</a:t>
            </a:r>
            <a:r>
              <a:rPr lang="en-US" altLang="ko-KR" sz="1400" b="1" dirty="0">
                <a:latin typeface="+mn-ea"/>
              </a:rPr>
              <a:t>1</a:t>
            </a:r>
            <a:r>
              <a:rPr lang="ko-KR" altLang="en-US" sz="1400" b="1" dirty="0">
                <a:latin typeface="+mn-ea"/>
              </a:rPr>
              <a:t>동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CE628AE-5D21-0D7E-7289-BC0619FFB90F}"/>
              </a:ext>
            </a:extLst>
          </p:cNvPr>
          <p:cNvSpPr txBox="1"/>
          <p:nvPr/>
        </p:nvSpPr>
        <p:spPr>
          <a:xfrm>
            <a:off x="1997493" y="6110062"/>
            <a:ext cx="823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우면</a:t>
            </a:r>
            <a:r>
              <a:rPr lang="en-US" altLang="ko-KR" sz="1400" b="1" dirty="0">
                <a:latin typeface="+mn-ea"/>
              </a:rPr>
              <a:t>2</a:t>
            </a:r>
            <a:r>
              <a:rPr lang="ko-KR" altLang="en-US" sz="1400" b="1" dirty="0">
                <a:latin typeface="+mn-ea"/>
              </a:rPr>
              <a:t>동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0FB484C-8A30-01A1-6630-8A3403AA9E84}"/>
              </a:ext>
            </a:extLst>
          </p:cNvPr>
          <p:cNvSpPr txBox="1"/>
          <p:nvPr/>
        </p:nvSpPr>
        <p:spPr>
          <a:xfrm>
            <a:off x="3254007" y="6123114"/>
            <a:ext cx="823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우면</a:t>
            </a:r>
            <a:r>
              <a:rPr lang="en-US" altLang="ko-KR" sz="1400" b="1" dirty="0">
                <a:latin typeface="+mn-ea"/>
              </a:rPr>
              <a:t>3</a:t>
            </a:r>
            <a:r>
              <a:rPr lang="ko-KR" altLang="en-US" sz="1400" b="1" dirty="0">
                <a:latin typeface="+mn-ea"/>
              </a:rPr>
              <a:t>동</a:t>
            </a:r>
          </a:p>
        </p:txBody>
      </p:sp>
      <p:sp>
        <p:nvSpPr>
          <p:cNvPr id="77" name="TextBox 45">
            <a:extLst>
              <a:ext uri="{FF2B5EF4-FFF2-40B4-BE49-F238E27FC236}">
                <a16:creationId xmlns:a16="http://schemas.microsoft.com/office/drawing/2014/main" id="{EB88DBF0-D376-7608-1A18-52772C43A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850" y="2832930"/>
            <a:ext cx="710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chemeClr val="accent2">
                    <a:lumMod val="75000"/>
                  </a:schemeClr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V10</a:t>
            </a:r>
          </a:p>
        </p:txBody>
      </p:sp>
      <p:sp>
        <p:nvSpPr>
          <p:cNvPr id="81" name="TextBox 45">
            <a:extLst>
              <a:ext uri="{FF2B5EF4-FFF2-40B4-BE49-F238E27FC236}">
                <a16:creationId xmlns:a16="http://schemas.microsoft.com/office/drawing/2014/main" id="{1DCA5BEA-6115-AFDC-30DE-17F6C31702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1342" y="2827132"/>
            <a:ext cx="710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rgbClr val="C00000"/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V30</a:t>
            </a:r>
          </a:p>
        </p:txBody>
      </p:sp>
      <p:sp>
        <p:nvSpPr>
          <p:cNvPr id="88" name="자유형: 도형 87">
            <a:extLst>
              <a:ext uri="{FF2B5EF4-FFF2-40B4-BE49-F238E27FC236}">
                <a16:creationId xmlns:a16="http://schemas.microsoft.com/office/drawing/2014/main" id="{7835DA6B-96FD-F922-B6AD-7F62A5B9CB2B}"/>
              </a:ext>
            </a:extLst>
          </p:cNvPr>
          <p:cNvSpPr/>
          <p:nvPr/>
        </p:nvSpPr>
        <p:spPr>
          <a:xfrm>
            <a:off x="1081576" y="2244957"/>
            <a:ext cx="694832" cy="2838798"/>
          </a:xfrm>
          <a:custGeom>
            <a:avLst/>
            <a:gdLst>
              <a:gd name="connsiteX0" fmla="*/ 36024 w 694832"/>
              <a:gd name="connsiteY0" fmla="*/ 2474825 h 2474825"/>
              <a:gd name="connsiteX1" fmla="*/ 36024 w 694832"/>
              <a:gd name="connsiteY1" fmla="*/ 1717443 h 2474825"/>
              <a:gd name="connsiteX2" fmla="*/ 45260 w 694832"/>
              <a:gd name="connsiteY2" fmla="*/ 452061 h 2474825"/>
              <a:gd name="connsiteX3" fmla="*/ 617915 w 694832"/>
              <a:gd name="connsiteY3" fmla="*/ 45661 h 2474825"/>
              <a:gd name="connsiteX4" fmla="*/ 673333 w 694832"/>
              <a:gd name="connsiteY4" fmla="*/ 27188 h 247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832" h="2474825">
                <a:moveTo>
                  <a:pt x="36024" y="2474825"/>
                </a:moveTo>
                <a:cubicBezTo>
                  <a:pt x="35254" y="2264697"/>
                  <a:pt x="34485" y="2054570"/>
                  <a:pt x="36024" y="1717443"/>
                </a:cubicBezTo>
                <a:cubicBezTo>
                  <a:pt x="37563" y="1380316"/>
                  <a:pt x="-51722" y="730691"/>
                  <a:pt x="45260" y="452061"/>
                </a:cubicBezTo>
                <a:cubicBezTo>
                  <a:pt x="142242" y="173431"/>
                  <a:pt x="513236" y="116473"/>
                  <a:pt x="617915" y="45661"/>
                </a:cubicBezTo>
                <a:cubicBezTo>
                  <a:pt x="722594" y="-25151"/>
                  <a:pt x="697963" y="1018"/>
                  <a:pt x="673333" y="27188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headEnd type="none"/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TextBox 45">
            <a:extLst>
              <a:ext uri="{FF2B5EF4-FFF2-40B4-BE49-F238E27FC236}">
                <a16:creationId xmlns:a16="http://schemas.microsoft.com/office/drawing/2014/main" id="{0B7B233D-86C9-BB21-AA0E-59A0350C1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027" y="3851767"/>
            <a:ext cx="332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à"/>
            </a:pPr>
            <a:r>
              <a:rPr lang="en-US" altLang="ko-KR" b="0" dirty="0">
                <a:ea typeface="굴림" panose="020B0600000101010101" pitchFamily="50" charset="-127"/>
                <a:sym typeface="Wingdings" panose="05000000000000000000" pitchFamily="2" charset="2"/>
              </a:rPr>
              <a:t> VLAN 20 (Untagged)</a:t>
            </a:r>
          </a:p>
          <a:p>
            <a:r>
              <a:rPr lang="en-US" altLang="ko-KR" b="0" dirty="0">
                <a:ea typeface="굴림" panose="020B0600000101010101" pitchFamily="50" charset="-127"/>
                <a:sym typeface="Wingdings" panose="05000000000000000000" pitchFamily="2" charset="2"/>
              </a:rPr>
              <a:t>    CU3~4 (U),XG2(U</a:t>
            </a:r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92" name="TextBox 45">
            <a:extLst>
              <a:ext uri="{FF2B5EF4-FFF2-40B4-BE49-F238E27FC236}">
                <a16:creationId xmlns:a16="http://schemas.microsoft.com/office/drawing/2014/main" id="{E20AAF47-EC27-634D-BC81-1E8F470DD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027" y="4722807"/>
            <a:ext cx="332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à"/>
            </a:pPr>
            <a:r>
              <a:rPr lang="en-US" altLang="ko-KR" b="0" dirty="0">
                <a:ea typeface="굴림" panose="020B0600000101010101" pitchFamily="50" charset="-127"/>
                <a:sym typeface="Wingdings" panose="05000000000000000000" pitchFamily="2" charset="2"/>
              </a:rPr>
              <a:t>  VLAN 30 (Untagged)</a:t>
            </a:r>
          </a:p>
          <a:p>
            <a:r>
              <a:rPr lang="en-US" altLang="ko-KR" b="0" dirty="0">
                <a:ea typeface="굴림" panose="020B0600000101010101" pitchFamily="50" charset="-127"/>
                <a:sym typeface="Wingdings" panose="05000000000000000000" pitchFamily="2" charset="2"/>
              </a:rPr>
              <a:t>     CU5~6 (U),XG3(U)</a:t>
            </a:r>
          </a:p>
        </p:txBody>
      </p:sp>
      <p:sp>
        <p:nvSpPr>
          <p:cNvPr id="93" name="자유형: 도형 92">
            <a:extLst>
              <a:ext uri="{FF2B5EF4-FFF2-40B4-BE49-F238E27FC236}">
                <a16:creationId xmlns:a16="http://schemas.microsoft.com/office/drawing/2014/main" id="{F64F4CB2-83B6-344A-4B69-5423EB72D081}"/>
              </a:ext>
            </a:extLst>
          </p:cNvPr>
          <p:cNvSpPr/>
          <p:nvPr/>
        </p:nvSpPr>
        <p:spPr>
          <a:xfrm>
            <a:off x="2473825" y="2397340"/>
            <a:ext cx="45719" cy="2775883"/>
          </a:xfrm>
          <a:custGeom>
            <a:avLst/>
            <a:gdLst>
              <a:gd name="connsiteX0" fmla="*/ 9236 w 9236"/>
              <a:gd name="connsiteY0" fmla="*/ 2604654 h 2604654"/>
              <a:gd name="connsiteX1" fmla="*/ 0 w 9236"/>
              <a:gd name="connsiteY1" fmla="*/ 0 h 2604654"/>
              <a:gd name="connsiteX2" fmla="*/ 0 w 9236"/>
              <a:gd name="connsiteY2" fmla="*/ 0 h 2604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36" h="2604654">
                <a:moveTo>
                  <a:pt x="9236" y="2604654"/>
                </a:moveTo>
                <a:cubicBezTo>
                  <a:pt x="5387" y="1519381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 w="28575">
            <a:prstDash val="dash"/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8" name="자유형: 도형 97">
            <a:extLst>
              <a:ext uri="{FF2B5EF4-FFF2-40B4-BE49-F238E27FC236}">
                <a16:creationId xmlns:a16="http://schemas.microsoft.com/office/drawing/2014/main" id="{DA8FB0AC-CA5C-00F5-AE12-8BA34BFAD059}"/>
              </a:ext>
            </a:extLst>
          </p:cNvPr>
          <p:cNvSpPr/>
          <p:nvPr/>
        </p:nvSpPr>
        <p:spPr>
          <a:xfrm flipH="1">
            <a:off x="3109482" y="2244245"/>
            <a:ext cx="725112" cy="2903393"/>
          </a:xfrm>
          <a:custGeom>
            <a:avLst/>
            <a:gdLst>
              <a:gd name="connsiteX0" fmla="*/ 36024 w 694832"/>
              <a:gd name="connsiteY0" fmla="*/ 2474825 h 2474825"/>
              <a:gd name="connsiteX1" fmla="*/ 36024 w 694832"/>
              <a:gd name="connsiteY1" fmla="*/ 1717443 h 2474825"/>
              <a:gd name="connsiteX2" fmla="*/ 45260 w 694832"/>
              <a:gd name="connsiteY2" fmla="*/ 452061 h 2474825"/>
              <a:gd name="connsiteX3" fmla="*/ 617915 w 694832"/>
              <a:gd name="connsiteY3" fmla="*/ 45661 h 2474825"/>
              <a:gd name="connsiteX4" fmla="*/ 673333 w 694832"/>
              <a:gd name="connsiteY4" fmla="*/ 27188 h 247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832" h="2474825">
                <a:moveTo>
                  <a:pt x="36024" y="2474825"/>
                </a:moveTo>
                <a:cubicBezTo>
                  <a:pt x="35254" y="2264697"/>
                  <a:pt x="34485" y="2054570"/>
                  <a:pt x="36024" y="1717443"/>
                </a:cubicBezTo>
                <a:cubicBezTo>
                  <a:pt x="37563" y="1380316"/>
                  <a:pt x="-51722" y="730691"/>
                  <a:pt x="45260" y="452061"/>
                </a:cubicBezTo>
                <a:cubicBezTo>
                  <a:pt x="142242" y="173431"/>
                  <a:pt x="513236" y="116473"/>
                  <a:pt x="617915" y="45661"/>
                </a:cubicBezTo>
                <a:cubicBezTo>
                  <a:pt x="722594" y="-25151"/>
                  <a:pt x="697963" y="1018"/>
                  <a:pt x="673333" y="27188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headEnd type="none"/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0" name="그룹 99">
            <a:extLst>
              <a:ext uri="{FF2B5EF4-FFF2-40B4-BE49-F238E27FC236}">
                <a16:creationId xmlns:a16="http://schemas.microsoft.com/office/drawing/2014/main" id="{22A485EC-225F-1368-8C20-5087A3F64ED5}"/>
              </a:ext>
            </a:extLst>
          </p:cNvPr>
          <p:cNvGrpSpPr/>
          <p:nvPr/>
        </p:nvGrpSpPr>
        <p:grpSpPr>
          <a:xfrm>
            <a:off x="812726" y="4108279"/>
            <a:ext cx="3368749" cy="577850"/>
            <a:chOff x="771144" y="4616967"/>
            <a:chExt cx="3368749" cy="577850"/>
          </a:xfrm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9D382F13-8ED1-CFAF-443C-E1E3F3073E8D}"/>
                </a:ext>
              </a:extLst>
            </p:cNvPr>
            <p:cNvSpPr/>
            <p:nvPr/>
          </p:nvSpPr>
          <p:spPr bwMode="auto">
            <a:xfrm>
              <a:off x="771144" y="4616967"/>
              <a:ext cx="3276600" cy="5778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ko-KR" altLang="en-US">
                <a:ea typeface="굴림" pitchFamily="50" charset="-127"/>
              </a:endParaRPr>
            </a:p>
          </p:txBody>
        </p:sp>
        <p:sp>
          <p:nvSpPr>
            <p:cNvPr id="59" name="TextBox 18">
              <a:extLst>
                <a:ext uri="{FF2B5EF4-FFF2-40B4-BE49-F238E27FC236}">
                  <a16:creationId xmlns:a16="http://schemas.microsoft.com/office/drawing/2014/main" id="{8F30EC2C-2ABF-AC84-7746-FFDACFACD8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3294" y="4641990"/>
              <a:ext cx="327659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pPr algn="ctr"/>
              <a:r>
                <a:rPr lang="en-US" altLang="ko-KR" sz="1400" dirty="0">
                  <a:ea typeface="굴림" panose="020B0600000101010101" pitchFamily="50" charset="-127"/>
                </a:rPr>
                <a:t>Untagged  Port VALN</a:t>
              </a:r>
              <a:endParaRPr lang="ko-KR" altLang="en-US" sz="1400" dirty="0">
                <a:ea typeface="굴림" panose="020B0600000101010101" pitchFamily="50" charset="-127"/>
              </a:endParaRPr>
            </a:p>
          </p:txBody>
        </p:sp>
      </p:grpSp>
      <p:sp>
        <p:nvSpPr>
          <p:cNvPr id="80" name="TextBox 45">
            <a:extLst>
              <a:ext uri="{FF2B5EF4-FFF2-40B4-BE49-F238E27FC236}">
                <a16:creationId xmlns:a16="http://schemas.microsoft.com/office/drawing/2014/main" id="{90CBBC2C-F51D-CD08-564D-9E859B7C5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5520" y="2842809"/>
            <a:ext cx="710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chemeClr val="accent6">
                    <a:lumMod val="75000"/>
                  </a:schemeClr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V20</a:t>
            </a:r>
          </a:p>
        </p:txBody>
      </p:sp>
      <p:sp>
        <p:nvSpPr>
          <p:cNvPr id="101" name="TextBox 45">
            <a:extLst>
              <a:ext uri="{FF2B5EF4-FFF2-40B4-BE49-F238E27FC236}">
                <a16:creationId xmlns:a16="http://schemas.microsoft.com/office/drawing/2014/main" id="{567F4976-8300-70E7-A0D0-8C9DC1168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628" y="4333155"/>
            <a:ext cx="710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chemeClr val="accent2">
                    <a:lumMod val="75000"/>
                  </a:schemeClr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V10</a:t>
            </a:r>
          </a:p>
        </p:txBody>
      </p:sp>
      <p:sp>
        <p:nvSpPr>
          <p:cNvPr id="102" name="TextBox 45">
            <a:extLst>
              <a:ext uri="{FF2B5EF4-FFF2-40B4-BE49-F238E27FC236}">
                <a16:creationId xmlns:a16="http://schemas.microsoft.com/office/drawing/2014/main" id="{C80F94A8-9585-8C32-A12B-FDDFA2FA0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2284" y="4353475"/>
            <a:ext cx="710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rgbClr val="C00000"/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V30</a:t>
            </a:r>
          </a:p>
        </p:txBody>
      </p:sp>
      <p:sp>
        <p:nvSpPr>
          <p:cNvPr id="103" name="TextBox 45">
            <a:extLst>
              <a:ext uri="{FF2B5EF4-FFF2-40B4-BE49-F238E27FC236}">
                <a16:creationId xmlns:a16="http://schemas.microsoft.com/office/drawing/2014/main" id="{28F755C9-A5D3-DF9F-9CB8-0D2117036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0045" y="4357781"/>
            <a:ext cx="710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chemeClr val="accent6">
                    <a:lumMod val="75000"/>
                  </a:schemeClr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V20</a:t>
            </a:r>
          </a:p>
        </p:txBody>
      </p:sp>
      <p:pic>
        <p:nvPicPr>
          <p:cNvPr id="104" name="Picture 8">
            <a:extLst>
              <a:ext uri="{FF2B5EF4-FFF2-40B4-BE49-F238E27FC236}">
                <a16:creationId xmlns:a16="http://schemas.microsoft.com/office/drawing/2014/main" id="{D3500A38-3634-1A97-748E-B90FFDFA4F6F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995" y="1622767"/>
            <a:ext cx="1727581" cy="6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51">
            <a:extLst>
              <a:ext uri="{FF2B5EF4-FFF2-40B4-BE49-F238E27FC236}">
                <a16:creationId xmlns:a16="http://schemas.microsoft.com/office/drawing/2014/main" id="{3803250E-E101-B0DD-0F28-FB43BCD5767D}"/>
              </a:ext>
            </a:extLst>
          </p:cNvPr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056" y="4593533"/>
            <a:ext cx="455964" cy="619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51">
            <a:extLst>
              <a:ext uri="{FF2B5EF4-FFF2-40B4-BE49-F238E27FC236}">
                <a16:creationId xmlns:a16="http://schemas.microsoft.com/office/drawing/2014/main" id="{23B4C0B2-51A5-33FF-747E-D54E7C8B8991}"/>
              </a:ext>
            </a:extLst>
          </p:cNvPr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336" y="4591561"/>
            <a:ext cx="455964" cy="619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51">
            <a:extLst>
              <a:ext uri="{FF2B5EF4-FFF2-40B4-BE49-F238E27FC236}">
                <a16:creationId xmlns:a16="http://schemas.microsoft.com/office/drawing/2014/main" id="{459C1B42-65D6-CE31-0C02-4298CAA3B841}"/>
              </a:ext>
            </a:extLst>
          </p:cNvPr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550" y="2677697"/>
            <a:ext cx="455964" cy="619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51">
            <a:extLst>
              <a:ext uri="{FF2B5EF4-FFF2-40B4-BE49-F238E27FC236}">
                <a16:creationId xmlns:a16="http://schemas.microsoft.com/office/drawing/2014/main" id="{B0FF9227-7137-99BA-F1EA-AA25EB5C35B1}"/>
              </a:ext>
            </a:extLst>
          </p:cNvPr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30" y="2675725"/>
            <a:ext cx="455964" cy="619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883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8264F-DCA8-5F35-7FCD-9156BA064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BAF820F1-188A-512D-3168-17335B846DA6}"/>
              </a:ext>
            </a:extLst>
          </p:cNvPr>
          <p:cNvGrpSpPr/>
          <p:nvPr/>
        </p:nvGrpSpPr>
        <p:grpSpPr>
          <a:xfrm>
            <a:off x="233569" y="516337"/>
            <a:ext cx="2631721" cy="531879"/>
            <a:chOff x="178855" y="184181"/>
            <a:chExt cx="2285975" cy="373657"/>
          </a:xfrm>
        </p:grpSpPr>
        <p:sp>
          <p:nvSpPr>
            <p:cNvPr id="5" name="타원 8">
              <a:extLst>
                <a:ext uri="{FF2B5EF4-FFF2-40B4-BE49-F238E27FC236}">
                  <a16:creationId xmlns:a16="http://schemas.microsoft.com/office/drawing/2014/main" id="{63781367-1605-D92E-288E-B2BBE6301E84}"/>
                </a:ext>
              </a:extLst>
            </p:cNvPr>
            <p:cNvSpPr/>
            <p:nvPr/>
          </p:nvSpPr>
          <p:spPr>
            <a:xfrm>
              <a:off x="2205346" y="184181"/>
              <a:ext cx="259484" cy="129742"/>
            </a:xfrm>
            <a:custGeom>
              <a:avLst/>
              <a:gdLst/>
              <a:ahLst/>
              <a:cxnLst/>
              <a:rect l="l" t="t" r="r" b="b"/>
              <a:pathLst>
                <a:path w="1800200" h="900100">
                  <a:moveTo>
                    <a:pt x="900100" y="0"/>
                  </a:moveTo>
                  <a:cubicBezTo>
                    <a:pt x="1397212" y="0"/>
                    <a:pt x="1800200" y="402988"/>
                    <a:pt x="1800200" y="900100"/>
                  </a:cubicBezTo>
                  <a:lnTo>
                    <a:pt x="0" y="900100"/>
                  </a:lnTo>
                  <a:cubicBezTo>
                    <a:pt x="0" y="402988"/>
                    <a:pt x="402988" y="0"/>
                    <a:pt x="90010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직사각형 12">
              <a:extLst>
                <a:ext uri="{FF2B5EF4-FFF2-40B4-BE49-F238E27FC236}">
                  <a16:creationId xmlns:a16="http://schemas.microsoft.com/office/drawing/2014/main" id="{A8ED76CC-B298-F5DF-1687-5C4C9FA61A87}"/>
                </a:ext>
              </a:extLst>
            </p:cNvPr>
            <p:cNvSpPr/>
            <p:nvPr/>
          </p:nvSpPr>
          <p:spPr>
            <a:xfrm>
              <a:off x="1374996" y="184181"/>
              <a:ext cx="956039" cy="373657"/>
            </a:xfrm>
            <a:custGeom>
              <a:avLst/>
              <a:gdLst/>
              <a:ahLst/>
              <a:cxnLst/>
              <a:rect l="l" t="t" r="r" b="b"/>
              <a:pathLst>
                <a:path w="6632619" h="2592288">
                  <a:moveTo>
                    <a:pt x="288032" y="0"/>
                  </a:moveTo>
                  <a:lnTo>
                    <a:pt x="4616395" y="0"/>
                  </a:lnTo>
                  <a:lnTo>
                    <a:pt x="5472608" y="0"/>
                  </a:lnTo>
                  <a:lnTo>
                    <a:pt x="6632619" y="0"/>
                  </a:lnTo>
                  <a:lnTo>
                    <a:pt x="6632619" y="1327"/>
                  </a:lnTo>
                  <a:cubicBezTo>
                    <a:pt x="6147650" y="14299"/>
                    <a:pt x="5758805" y="411789"/>
                    <a:pt x="5758805" y="900100"/>
                  </a:cubicBezTo>
                  <a:lnTo>
                    <a:pt x="5758805" y="1565982"/>
                  </a:lnTo>
                  <a:cubicBezTo>
                    <a:pt x="5760435" y="1573638"/>
                    <a:pt x="5760640" y="1581410"/>
                    <a:pt x="5760640" y="1589231"/>
                  </a:cubicBezTo>
                  <a:lnTo>
                    <a:pt x="5760640" y="2155185"/>
                  </a:lnTo>
                  <a:cubicBezTo>
                    <a:pt x="5760640" y="2396590"/>
                    <a:pt x="5564942" y="2592288"/>
                    <a:pt x="5323537" y="2592288"/>
                  </a:cubicBezTo>
                  <a:lnTo>
                    <a:pt x="5184576" y="2592288"/>
                  </a:lnTo>
                  <a:lnTo>
                    <a:pt x="2733476" y="2592288"/>
                  </a:lnTo>
                  <a:lnTo>
                    <a:pt x="0" y="2592288"/>
                  </a:lnTo>
                  <a:lnTo>
                    <a:pt x="0" y="576064"/>
                  </a:lnTo>
                  <a:lnTo>
                    <a:pt x="288032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직사각형 13">
              <a:extLst>
                <a:ext uri="{FF2B5EF4-FFF2-40B4-BE49-F238E27FC236}">
                  <a16:creationId xmlns:a16="http://schemas.microsoft.com/office/drawing/2014/main" id="{3C63938F-6B80-EC0D-4C61-5B35A80FDA34}"/>
                </a:ext>
              </a:extLst>
            </p:cNvPr>
            <p:cNvSpPr/>
            <p:nvPr/>
          </p:nvSpPr>
          <p:spPr>
            <a:xfrm>
              <a:off x="1030193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직사각형 13">
              <a:extLst>
                <a:ext uri="{FF2B5EF4-FFF2-40B4-BE49-F238E27FC236}">
                  <a16:creationId xmlns:a16="http://schemas.microsoft.com/office/drawing/2014/main" id="{8354F2A0-BC59-2797-CD20-2FDF48EA6012}"/>
                </a:ext>
              </a:extLst>
            </p:cNvPr>
            <p:cNvSpPr/>
            <p:nvPr/>
          </p:nvSpPr>
          <p:spPr>
            <a:xfrm>
              <a:off x="178855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직사각형 13">
              <a:extLst>
                <a:ext uri="{FF2B5EF4-FFF2-40B4-BE49-F238E27FC236}">
                  <a16:creationId xmlns:a16="http://schemas.microsoft.com/office/drawing/2014/main" id="{AECBFDEB-FDF7-9E4B-98DE-4CD9EB1CFF1B}"/>
                </a:ext>
              </a:extLst>
            </p:cNvPr>
            <p:cNvSpPr/>
            <p:nvPr/>
          </p:nvSpPr>
          <p:spPr>
            <a:xfrm>
              <a:off x="683352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3" name="직선 연결선 25">
            <a:extLst>
              <a:ext uri="{FF2B5EF4-FFF2-40B4-BE49-F238E27FC236}">
                <a16:creationId xmlns:a16="http://schemas.microsoft.com/office/drawing/2014/main" id="{7AE48737-57CA-3B4B-0A13-11DEE388EA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28371" y="4237465"/>
            <a:ext cx="0" cy="900834"/>
          </a:xfrm>
          <a:prstGeom prst="line">
            <a:avLst/>
          </a:prstGeom>
          <a:noFill/>
          <a:ln w="50800" algn="ctr">
            <a:solidFill>
              <a:schemeClr val="accent2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직선 연결선 25">
            <a:extLst>
              <a:ext uri="{FF2B5EF4-FFF2-40B4-BE49-F238E27FC236}">
                <a16:creationId xmlns:a16="http://schemas.microsoft.com/office/drawing/2014/main" id="{524316B9-58F0-1C23-14BC-752F785ED85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68876" y="4269792"/>
            <a:ext cx="0" cy="964197"/>
          </a:xfrm>
          <a:prstGeom prst="line">
            <a:avLst/>
          </a:prstGeom>
          <a:noFill/>
          <a:ln w="50800" algn="ctr">
            <a:solidFill>
              <a:srgbClr val="C00000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직선 연결선 25">
            <a:extLst>
              <a:ext uri="{FF2B5EF4-FFF2-40B4-BE49-F238E27FC236}">
                <a16:creationId xmlns:a16="http://schemas.microsoft.com/office/drawing/2014/main" id="{3EE73CD3-3AFD-0FE9-07EB-E4D512FA107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70662" y="4269792"/>
            <a:ext cx="0" cy="900834"/>
          </a:xfrm>
          <a:prstGeom prst="line">
            <a:avLst/>
          </a:prstGeom>
          <a:noFill/>
          <a:ln w="50800" algn="ctr">
            <a:solidFill>
              <a:schemeClr val="accent6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0" name="그림 39">
            <a:extLst>
              <a:ext uri="{FF2B5EF4-FFF2-40B4-BE49-F238E27FC236}">
                <a16:creationId xmlns:a16="http://schemas.microsoft.com/office/drawing/2014/main" id="{251CBFB5-6612-9347-1A99-E21F274C18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7787" y="5083755"/>
            <a:ext cx="1195418" cy="1105440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3C28CBDC-9266-3CEC-55D8-9D3D4206C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3558" y="5094369"/>
            <a:ext cx="1190636" cy="1074161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59404031-CFBF-FE8A-4141-ADF8A9368B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727" y="5083755"/>
            <a:ext cx="1151204" cy="972128"/>
          </a:xfrm>
          <a:prstGeom prst="rect">
            <a:avLst/>
          </a:prstGeom>
        </p:spPr>
      </p:pic>
      <p:sp>
        <p:nvSpPr>
          <p:cNvPr id="22" name="직사각형 40">
            <a:extLst>
              <a:ext uri="{FF2B5EF4-FFF2-40B4-BE49-F238E27FC236}">
                <a16:creationId xmlns:a16="http://schemas.microsoft.com/office/drawing/2014/main" id="{F44A6124-0B0D-E358-356D-BCF101E70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5791" y="3154815"/>
            <a:ext cx="787400" cy="304800"/>
          </a:xfrm>
          <a:prstGeom prst="rect">
            <a:avLst/>
          </a:prstGeom>
          <a:solidFill>
            <a:schemeClr val="accent4"/>
          </a:solidFill>
          <a:ln w="28575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endParaRPr lang="ko-KR" altLang="en-US">
              <a:ea typeface="굴림" panose="020B0600000101010101" pitchFamily="50" charset="-127"/>
            </a:endParaRPr>
          </a:p>
        </p:txBody>
      </p:sp>
      <p:sp>
        <p:nvSpPr>
          <p:cNvPr id="26" name="TextBox 45">
            <a:extLst>
              <a:ext uri="{FF2B5EF4-FFF2-40B4-BE49-F238E27FC236}">
                <a16:creationId xmlns:a16="http://schemas.microsoft.com/office/drawing/2014/main" id="{AD532E47-E090-E91D-CDB9-ED81ED74B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5136" y="3093688"/>
            <a:ext cx="332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à"/>
            </a:pPr>
            <a:r>
              <a:rPr lang="en-US" altLang="ko-KR" b="0" dirty="0">
                <a:ea typeface="굴림" panose="020B0600000101010101" pitchFamily="50" charset="-127"/>
                <a:sym typeface="Wingdings" panose="05000000000000000000" pitchFamily="2" charset="2"/>
              </a:rPr>
              <a:t> VLAN 10 (Untagged)</a:t>
            </a:r>
          </a:p>
          <a:p>
            <a:r>
              <a:rPr lang="en-US" altLang="ko-KR" b="0" dirty="0">
                <a:ea typeface="굴림" panose="020B0600000101010101" pitchFamily="50" charset="-127"/>
                <a:sym typeface="Wingdings" panose="05000000000000000000" pitchFamily="2" charset="2"/>
              </a:rPr>
              <a:t>    CU1~2 (U),XG1(T)</a:t>
            </a:r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9D9399E4-82F8-6E0F-FA95-D9E1624D8EC5}"/>
              </a:ext>
            </a:extLst>
          </p:cNvPr>
          <p:cNvGrpSpPr/>
          <p:nvPr/>
        </p:nvGrpSpPr>
        <p:grpSpPr>
          <a:xfrm>
            <a:off x="8193107" y="123276"/>
            <a:ext cx="1579313" cy="443348"/>
            <a:chOff x="1841564" y="2145820"/>
            <a:chExt cx="1579313" cy="855373"/>
          </a:xfrm>
        </p:grpSpPr>
        <p:sp>
          <p:nvSpPr>
            <p:cNvPr id="44" name="직각 삼각형 43">
              <a:extLst>
                <a:ext uri="{FF2B5EF4-FFF2-40B4-BE49-F238E27FC236}">
                  <a16:creationId xmlns:a16="http://schemas.microsoft.com/office/drawing/2014/main" id="{5AABE827-23FE-F421-25FC-C324A3608451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E081F4E-5770-C746-50B3-6B6AD8C83692}"/>
                </a:ext>
              </a:extLst>
            </p:cNvPr>
            <p:cNvSpPr txBox="1"/>
            <p:nvPr/>
          </p:nvSpPr>
          <p:spPr>
            <a:xfrm>
              <a:off x="2002475" y="2145820"/>
              <a:ext cx="1418402" cy="557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WTLAN-96G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BCE5B3C9-72F4-7B12-EFF0-668A478456A9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505900B1-70E1-976F-7917-7E2A3DEC0BD9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pic>
        <p:nvPicPr>
          <p:cNvPr id="37" name="Picture 3" descr="C:\Users\SVC\Desktop\1.png">
            <a:extLst>
              <a:ext uri="{FF2B5EF4-FFF2-40B4-BE49-F238E27FC236}">
                <a16:creationId xmlns:a16="http://schemas.microsoft.com/office/drawing/2014/main" id="{CBC2B725-3BEC-3637-9104-BC52751F97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885" y="2834114"/>
            <a:ext cx="3997582" cy="1822207"/>
          </a:xfrm>
          <a:prstGeom prst="rect">
            <a:avLst/>
          </a:prstGeom>
          <a:noFill/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9CAE7D02-C2AD-8DB6-C138-62C4F90DA856}"/>
              </a:ext>
            </a:extLst>
          </p:cNvPr>
          <p:cNvSpPr txBox="1"/>
          <p:nvPr/>
        </p:nvSpPr>
        <p:spPr>
          <a:xfrm>
            <a:off x="663741" y="1201565"/>
            <a:ext cx="87277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서비스회선 및 지역별로 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VLAN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Group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을 생성하여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Trunk mode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방식으로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traffic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을 분리하여 전송하는 설정 </a:t>
            </a:r>
          </a:p>
        </p:txBody>
      </p:sp>
      <p:sp>
        <p:nvSpPr>
          <p:cNvPr id="61" name="직사각형 40">
            <a:extLst>
              <a:ext uri="{FF2B5EF4-FFF2-40B4-BE49-F238E27FC236}">
                <a16:creationId xmlns:a16="http://schemas.microsoft.com/office/drawing/2014/main" id="{6817AC46-9087-5B16-A219-E8B3D311F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5791" y="4014021"/>
            <a:ext cx="787400" cy="304800"/>
          </a:xfrm>
          <a:prstGeom prst="rect">
            <a:avLst/>
          </a:prstGeom>
          <a:solidFill>
            <a:schemeClr val="accent6"/>
          </a:solidFill>
          <a:ln w="28575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endParaRPr lang="ko-KR" altLang="en-US">
              <a:ea typeface="굴림" panose="020B0600000101010101" pitchFamily="50" charset="-127"/>
            </a:endParaRPr>
          </a:p>
        </p:txBody>
      </p:sp>
      <p:sp>
        <p:nvSpPr>
          <p:cNvPr id="63" name="직사각형 40">
            <a:extLst>
              <a:ext uri="{FF2B5EF4-FFF2-40B4-BE49-F238E27FC236}">
                <a16:creationId xmlns:a16="http://schemas.microsoft.com/office/drawing/2014/main" id="{5D01F60E-69D6-2285-4D4D-37B048DBD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2855" y="4816734"/>
            <a:ext cx="787400" cy="304800"/>
          </a:xfrm>
          <a:prstGeom prst="rect">
            <a:avLst/>
          </a:prstGeom>
          <a:solidFill>
            <a:srgbClr val="C00000"/>
          </a:solidFill>
          <a:ln w="28575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endParaRPr lang="ko-KR" altLang="en-US">
              <a:ea typeface="굴림" panose="020B0600000101010101" pitchFamily="50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EA1AD68-4EFA-0884-D983-FAE02C884ADF}"/>
              </a:ext>
            </a:extLst>
          </p:cNvPr>
          <p:cNvSpPr txBox="1"/>
          <p:nvPr/>
        </p:nvSpPr>
        <p:spPr>
          <a:xfrm>
            <a:off x="144842" y="67672"/>
            <a:ext cx="2044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F1FB91AE-4DAC-5D3A-E13E-130EA03AFD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337" y="419257"/>
            <a:ext cx="2962441" cy="61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Tagged</a:t>
            </a:r>
            <a:r>
              <a:rPr lang="ko-KR" altLang="en-US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r>
              <a:rPr lang="en-US" altLang="ko-KR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-VLAN</a:t>
            </a:r>
            <a:r>
              <a:rPr lang="ko-KR" altLang="en-US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dirty="0">
              <a:solidFill>
                <a:schemeClr val="bg1">
                  <a:lumMod val="95000"/>
                </a:schemeClr>
              </a:solidFill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F621CA9-CF5D-CEBF-2376-9D7C13BA78ED}"/>
              </a:ext>
            </a:extLst>
          </p:cNvPr>
          <p:cNvSpPr txBox="1"/>
          <p:nvPr/>
        </p:nvSpPr>
        <p:spPr>
          <a:xfrm>
            <a:off x="764944" y="6103062"/>
            <a:ext cx="823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우면</a:t>
            </a:r>
            <a:r>
              <a:rPr lang="en-US" altLang="ko-KR" sz="1400" b="1" dirty="0">
                <a:latin typeface="+mn-ea"/>
              </a:rPr>
              <a:t>1</a:t>
            </a:r>
            <a:r>
              <a:rPr lang="ko-KR" altLang="en-US" sz="1400" b="1" dirty="0">
                <a:latin typeface="+mn-ea"/>
              </a:rPr>
              <a:t>동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6504738-1CA3-57B9-DB51-9A78955F9CCA}"/>
              </a:ext>
            </a:extLst>
          </p:cNvPr>
          <p:cNvSpPr txBox="1"/>
          <p:nvPr/>
        </p:nvSpPr>
        <p:spPr>
          <a:xfrm>
            <a:off x="1997493" y="6110062"/>
            <a:ext cx="823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우면</a:t>
            </a:r>
            <a:r>
              <a:rPr lang="en-US" altLang="ko-KR" sz="1400" b="1" dirty="0">
                <a:latin typeface="+mn-ea"/>
              </a:rPr>
              <a:t>2</a:t>
            </a:r>
            <a:r>
              <a:rPr lang="ko-KR" altLang="en-US" sz="1400" b="1" dirty="0">
                <a:latin typeface="+mn-ea"/>
              </a:rPr>
              <a:t>동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06920A5-6C62-8ECB-2756-FA07406B7ACA}"/>
              </a:ext>
            </a:extLst>
          </p:cNvPr>
          <p:cNvSpPr txBox="1"/>
          <p:nvPr/>
        </p:nvSpPr>
        <p:spPr>
          <a:xfrm>
            <a:off x="3254007" y="6123114"/>
            <a:ext cx="823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latin typeface="+mn-ea"/>
              </a:rPr>
              <a:t>우면</a:t>
            </a:r>
            <a:r>
              <a:rPr lang="en-US" altLang="ko-KR" sz="1400" b="1" dirty="0">
                <a:latin typeface="+mn-ea"/>
              </a:rPr>
              <a:t>3</a:t>
            </a:r>
            <a:r>
              <a:rPr lang="ko-KR" altLang="en-US" sz="1400" b="1" dirty="0">
                <a:latin typeface="+mn-ea"/>
              </a:rPr>
              <a:t>동</a:t>
            </a:r>
          </a:p>
        </p:txBody>
      </p:sp>
      <p:sp>
        <p:nvSpPr>
          <p:cNvPr id="77" name="TextBox 45">
            <a:extLst>
              <a:ext uri="{FF2B5EF4-FFF2-40B4-BE49-F238E27FC236}">
                <a16:creationId xmlns:a16="http://schemas.microsoft.com/office/drawing/2014/main" id="{9477D764-A6F0-0205-1910-FD2863171D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033" y="3133650"/>
            <a:ext cx="710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chemeClr val="accent2">
                    <a:lumMod val="75000"/>
                  </a:schemeClr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V10</a:t>
            </a:r>
          </a:p>
        </p:txBody>
      </p:sp>
      <p:sp>
        <p:nvSpPr>
          <p:cNvPr id="80" name="TextBox 45">
            <a:extLst>
              <a:ext uri="{FF2B5EF4-FFF2-40B4-BE49-F238E27FC236}">
                <a16:creationId xmlns:a16="http://schemas.microsoft.com/office/drawing/2014/main" id="{4BC59501-E9D7-977C-46CF-1F9658F32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033" y="3362340"/>
            <a:ext cx="710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chemeClr val="accent6">
                    <a:lumMod val="75000"/>
                  </a:schemeClr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V20</a:t>
            </a:r>
          </a:p>
        </p:txBody>
      </p:sp>
      <p:sp>
        <p:nvSpPr>
          <p:cNvPr id="81" name="TextBox 45">
            <a:extLst>
              <a:ext uri="{FF2B5EF4-FFF2-40B4-BE49-F238E27FC236}">
                <a16:creationId xmlns:a16="http://schemas.microsoft.com/office/drawing/2014/main" id="{EA9B8D9B-4AA2-08BA-1C9E-097493546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033" y="3622151"/>
            <a:ext cx="710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r>
              <a:rPr lang="en-US" altLang="ko-KR" dirty="0">
                <a:ea typeface="굴림" panose="020B0600000101010101" pitchFamily="50" charset="-127"/>
                <a:sym typeface="Wingdings" panose="05000000000000000000" pitchFamily="2" charset="2"/>
              </a:rPr>
              <a:t> </a:t>
            </a:r>
            <a:r>
              <a:rPr lang="en-US" altLang="ko-KR" dirty="0">
                <a:solidFill>
                  <a:srgbClr val="C00000"/>
                </a:solidFill>
                <a:ea typeface="굴림" panose="020B0600000101010101" pitchFamily="50" charset="-127"/>
                <a:sym typeface="Wingdings" panose="05000000000000000000" pitchFamily="2" charset="2"/>
              </a:rPr>
              <a:t>V30</a:t>
            </a:r>
          </a:p>
        </p:txBody>
      </p:sp>
      <p:sp>
        <p:nvSpPr>
          <p:cNvPr id="90" name="TextBox 45">
            <a:extLst>
              <a:ext uri="{FF2B5EF4-FFF2-40B4-BE49-F238E27FC236}">
                <a16:creationId xmlns:a16="http://schemas.microsoft.com/office/drawing/2014/main" id="{AA36D4C7-0E20-264A-6E68-9A58ADB029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5136" y="3938159"/>
            <a:ext cx="332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à"/>
            </a:pPr>
            <a:r>
              <a:rPr lang="en-US" altLang="ko-KR" b="0" dirty="0">
                <a:ea typeface="굴림" panose="020B0600000101010101" pitchFamily="50" charset="-127"/>
                <a:sym typeface="Wingdings" panose="05000000000000000000" pitchFamily="2" charset="2"/>
              </a:rPr>
              <a:t> VLAN 20 (Untagged)</a:t>
            </a:r>
          </a:p>
          <a:p>
            <a:r>
              <a:rPr lang="en-US" altLang="ko-KR" b="0" dirty="0">
                <a:ea typeface="굴림" panose="020B0600000101010101" pitchFamily="50" charset="-127"/>
                <a:sym typeface="Wingdings" panose="05000000000000000000" pitchFamily="2" charset="2"/>
              </a:rPr>
              <a:t>    CU3~4 (U),XG2(T)</a:t>
            </a:r>
          </a:p>
        </p:txBody>
      </p:sp>
      <p:sp>
        <p:nvSpPr>
          <p:cNvPr id="92" name="TextBox 45">
            <a:extLst>
              <a:ext uri="{FF2B5EF4-FFF2-40B4-BE49-F238E27FC236}">
                <a16:creationId xmlns:a16="http://schemas.microsoft.com/office/drawing/2014/main" id="{04ED773C-EC5B-97E8-BC13-D6465B2C0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5136" y="4777166"/>
            <a:ext cx="332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à"/>
            </a:pPr>
            <a:r>
              <a:rPr lang="en-US" altLang="ko-KR" b="0" dirty="0">
                <a:ea typeface="굴림" panose="020B0600000101010101" pitchFamily="50" charset="-127"/>
                <a:sym typeface="Wingdings" panose="05000000000000000000" pitchFamily="2" charset="2"/>
              </a:rPr>
              <a:t> VLAN 30 (Untagged)</a:t>
            </a:r>
          </a:p>
          <a:p>
            <a:r>
              <a:rPr lang="en-US" altLang="ko-KR" b="0" dirty="0">
                <a:ea typeface="굴림" panose="020B0600000101010101" pitchFamily="50" charset="-127"/>
                <a:sym typeface="Wingdings" panose="05000000000000000000" pitchFamily="2" charset="2"/>
              </a:rPr>
              <a:t>    CU5~6 (U),XG3(T)</a:t>
            </a:r>
          </a:p>
        </p:txBody>
      </p:sp>
      <p:cxnSp>
        <p:nvCxnSpPr>
          <p:cNvPr id="10" name="직선 연결선 25">
            <a:extLst>
              <a:ext uri="{FF2B5EF4-FFF2-40B4-BE49-F238E27FC236}">
                <a16:creationId xmlns:a16="http://schemas.microsoft.com/office/drawing/2014/main" id="{D1A47137-7227-ECDB-E0CC-B4F3CF2C5E7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5829" y="2406007"/>
            <a:ext cx="0" cy="428107"/>
          </a:xfrm>
          <a:prstGeom prst="line">
            <a:avLst/>
          </a:prstGeom>
          <a:noFill/>
          <a:ln w="50800" algn="ctr">
            <a:solidFill>
              <a:schemeClr val="tx1"/>
            </a:solidFill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8ABC531E-5EFA-FC66-33F7-37C37087AD8C}"/>
              </a:ext>
            </a:extLst>
          </p:cNvPr>
          <p:cNvGrpSpPr/>
          <p:nvPr/>
        </p:nvGrpSpPr>
        <p:grpSpPr>
          <a:xfrm>
            <a:off x="854161" y="4260733"/>
            <a:ext cx="3466960" cy="609244"/>
            <a:chOff x="831722" y="5777860"/>
            <a:chExt cx="3466960" cy="609244"/>
          </a:xfrm>
        </p:grpSpPr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id="{313514D6-1C1B-43EC-5176-4D8F88098A7F}"/>
                </a:ext>
              </a:extLst>
            </p:cNvPr>
            <p:cNvGrpSpPr/>
            <p:nvPr/>
          </p:nvGrpSpPr>
          <p:grpSpPr>
            <a:xfrm>
              <a:off x="841376" y="5777860"/>
              <a:ext cx="3368749" cy="577850"/>
              <a:chOff x="771144" y="4616967"/>
              <a:chExt cx="3368749" cy="577850"/>
            </a:xfrm>
          </p:grpSpPr>
          <p:sp>
            <p:nvSpPr>
              <p:cNvPr id="24" name="직사각형 23">
                <a:extLst>
                  <a:ext uri="{FF2B5EF4-FFF2-40B4-BE49-F238E27FC236}">
                    <a16:creationId xmlns:a16="http://schemas.microsoft.com/office/drawing/2014/main" id="{86A09376-3158-2393-83F8-3F00C514ADDF}"/>
                  </a:ext>
                </a:extLst>
              </p:cNvPr>
              <p:cNvSpPr/>
              <p:nvPr/>
            </p:nvSpPr>
            <p:spPr bwMode="auto">
              <a:xfrm>
                <a:off x="771144" y="4616967"/>
                <a:ext cx="3276600" cy="577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5" name="TextBox 18">
                <a:extLst>
                  <a:ext uri="{FF2B5EF4-FFF2-40B4-BE49-F238E27FC236}">
                    <a16:creationId xmlns:a16="http://schemas.microsoft.com/office/drawing/2014/main" id="{D8066D7D-7C50-E336-A974-C2892E4EE3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3294" y="4641990"/>
                <a:ext cx="327659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Helvetica" panose="020B0604020202020204" pitchFamily="34" charset="0"/>
                  </a:defRPr>
                </a:lvl9pPr>
              </a:lstStyle>
              <a:p>
                <a:pPr algn="ctr"/>
                <a:r>
                  <a:rPr lang="en-US" altLang="ko-KR" sz="1400" dirty="0">
                    <a:ea typeface="굴림" panose="020B0600000101010101" pitchFamily="50" charset="-127"/>
                  </a:rPr>
                  <a:t>Tagged  VALN</a:t>
                </a:r>
                <a:endParaRPr lang="ko-KR" altLang="en-US" sz="1400" dirty="0">
                  <a:ea typeface="굴림" panose="020B0600000101010101" pitchFamily="50" charset="-127"/>
                </a:endParaRPr>
              </a:p>
            </p:txBody>
          </p:sp>
        </p:grpSp>
        <p:sp>
          <p:nvSpPr>
            <p:cNvPr id="27" name="TextBox 45">
              <a:extLst>
                <a:ext uri="{FF2B5EF4-FFF2-40B4-BE49-F238E27FC236}">
                  <a16:creationId xmlns:a16="http://schemas.microsoft.com/office/drawing/2014/main" id="{32CB5FB1-0EDD-B3A2-FC50-2C9C0B7375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722" y="6039533"/>
              <a:ext cx="89207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r>
                <a:rPr lang="en-US" altLang="ko-KR" sz="1600" dirty="0">
                  <a:ea typeface="굴림" panose="020B0600000101010101" pitchFamily="50" charset="-127"/>
                  <a:sym typeface="Wingdings" panose="05000000000000000000" pitchFamily="2" charset="2"/>
                </a:rPr>
                <a:t> </a:t>
              </a:r>
              <a:r>
                <a:rPr lang="en-US" altLang="ko-KR" sz="1600" dirty="0">
                  <a:solidFill>
                    <a:schemeClr val="accent2">
                      <a:lumMod val="75000"/>
                    </a:schemeClr>
                  </a:solidFill>
                  <a:ea typeface="굴림" panose="020B0600000101010101" pitchFamily="50" charset="-127"/>
                  <a:sym typeface="Wingdings" panose="05000000000000000000" pitchFamily="2" charset="2"/>
                </a:rPr>
                <a:t>V10(T)</a:t>
              </a:r>
            </a:p>
          </p:txBody>
        </p:sp>
        <p:sp>
          <p:nvSpPr>
            <p:cNvPr id="28" name="TextBox 45">
              <a:extLst>
                <a:ext uri="{FF2B5EF4-FFF2-40B4-BE49-F238E27FC236}">
                  <a16:creationId xmlns:a16="http://schemas.microsoft.com/office/drawing/2014/main" id="{32A45ECA-F9D5-6262-B5A5-E47CE508FB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9234" y="5986378"/>
              <a:ext cx="9994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r>
                <a:rPr lang="en-US" altLang="ko-KR" dirty="0">
                  <a:ea typeface="굴림" panose="020B0600000101010101" pitchFamily="50" charset="-127"/>
                  <a:sym typeface="Wingdings" panose="05000000000000000000" pitchFamily="2" charset="2"/>
                </a:rPr>
                <a:t> </a:t>
              </a:r>
              <a:r>
                <a:rPr lang="en-US" altLang="ko-KR" sz="1600" dirty="0">
                  <a:solidFill>
                    <a:srgbClr val="C00000"/>
                  </a:solidFill>
                  <a:ea typeface="굴림" panose="020B0600000101010101" pitchFamily="50" charset="-127"/>
                  <a:sym typeface="Wingdings" panose="05000000000000000000" pitchFamily="2" charset="2"/>
                </a:rPr>
                <a:t>V30(T)</a:t>
              </a:r>
              <a:endParaRPr lang="en-US" altLang="ko-KR" dirty="0">
                <a:solidFill>
                  <a:srgbClr val="C00000"/>
                </a:solidFill>
                <a:ea typeface="굴림" panose="020B0600000101010101" pitchFamily="50" charset="-127"/>
                <a:sym typeface="Wingdings" panose="05000000000000000000" pitchFamily="2" charset="2"/>
              </a:endParaRPr>
            </a:p>
          </p:txBody>
        </p:sp>
        <p:sp>
          <p:nvSpPr>
            <p:cNvPr id="30" name="TextBox 45">
              <a:extLst>
                <a:ext uri="{FF2B5EF4-FFF2-40B4-BE49-F238E27FC236}">
                  <a16:creationId xmlns:a16="http://schemas.microsoft.com/office/drawing/2014/main" id="{FB1BDDD3-AC67-CA39-ED9A-6513597F3E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4725" y="6017772"/>
              <a:ext cx="8920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Helvetica" panose="020B0604020202020204" pitchFamily="34" charset="0"/>
                </a:defRPr>
              </a:lvl9pPr>
            </a:lstStyle>
            <a:p>
              <a:r>
                <a:rPr lang="en-US" altLang="ko-KR" dirty="0">
                  <a:ea typeface="굴림" panose="020B0600000101010101" pitchFamily="50" charset="-127"/>
                  <a:sym typeface="Wingdings" panose="05000000000000000000" pitchFamily="2" charset="2"/>
                </a:rPr>
                <a:t> </a:t>
              </a:r>
              <a:r>
                <a:rPr lang="en-US" altLang="ko-KR" sz="1600" dirty="0">
                  <a:solidFill>
                    <a:schemeClr val="accent6">
                      <a:lumMod val="75000"/>
                    </a:schemeClr>
                  </a:solidFill>
                  <a:ea typeface="굴림" panose="020B0600000101010101" pitchFamily="50" charset="-127"/>
                  <a:sym typeface="Wingdings" panose="05000000000000000000" pitchFamily="2" charset="2"/>
                </a:rPr>
                <a:t>V20(T)</a:t>
              </a:r>
              <a:endParaRPr lang="en-US" altLang="ko-KR" dirty="0">
                <a:solidFill>
                  <a:schemeClr val="accent6">
                    <a:lumMod val="75000"/>
                  </a:schemeClr>
                </a:solidFill>
                <a:ea typeface="굴림" panose="020B0600000101010101" pitchFamily="50" charset="-127"/>
                <a:sym typeface="Wingdings" panose="05000000000000000000" pitchFamily="2" charset="2"/>
              </a:endParaRPr>
            </a:p>
          </p:txBody>
        </p:sp>
      </p:grpSp>
      <p:cxnSp>
        <p:nvCxnSpPr>
          <p:cNvPr id="35" name="직선 연결선 25">
            <a:extLst>
              <a:ext uri="{FF2B5EF4-FFF2-40B4-BE49-F238E27FC236}">
                <a16:creationId xmlns:a16="http://schemas.microsoft.com/office/drawing/2014/main" id="{947877C5-AA40-A178-4467-2B96442A359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1812" y="2909455"/>
            <a:ext cx="0" cy="1231024"/>
          </a:xfrm>
          <a:prstGeom prst="line">
            <a:avLst/>
          </a:prstGeom>
          <a:noFill/>
          <a:ln w="28575" algn="ctr">
            <a:solidFill>
              <a:schemeClr val="tx1"/>
            </a:solidFill>
            <a:prstDash val="sysDash"/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6" name="Picture 8">
            <a:extLst>
              <a:ext uri="{FF2B5EF4-FFF2-40B4-BE49-F238E27FC236}">
                <a16:creationId xmlns:a16="http://schemas.microsoft.com/office/drawing/2014/main" id="{620F7E74-7050-5AC4-F2E0-ADE614664FB6}"/>
              </a:ext>
            </a:extLst>
          </p:cNvPr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444" y="1641569"/>
            <a:ext cx="1727581" cy="747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51">
            <a:extLst>
              <a:ext uri="{FF2B5EF4-FFF2-40B4-BE49-F238E27FC236}">
                <a16:creationId xmlns:a16="http://schemas.microsoft.com/office/drawing/2014/main" id="{B5695E10-BA3F-2A98-E72F-F485E25ECD2D}"/>
              </a:ext>
            </a:extLst>
          </p:cNvPr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056" y="4593533"/>
            <a:ext cx="455964" cy="619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151">
            <a:extLst>
              <a:ext uri="{FF2B5EF4-FFF2-40B4-BE49-F238E27FC236}">
                <a16:creationId xmlns:a16="http://schemas.microsoft.com/office/drawing/2014/main" id="{9B163577-015D-5950-D341-53A81265E68A}"/>
              </a:ext>
            </a:extLst>
          </p:cNvPr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336" y="4591561"/>
            <a:ext cx="455964" cy="619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298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47C4F-E5F8-BB0B-7E59-89F7BC850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C44FCE0C-D1B7-388F-83EC-C74CDB4200DE}"/>
              </a:ext>
            </a:extLst>
          </p:cNvPr>
          <p:cNvGrpSpPr/>
          <p:nvPr/>
        </p:nvGrpSpPr>
        <p:grpSpPr>
          <a:xfrm>
            <a:off x="233569" y="516337"/>
            <a:ext cx="2631721" cy="531879"/>
            <a:chOff x="178855" y="184181"/>
            <a:chExt cx="2285975" cy="373657"/>
          </a:xfrm>
        </p:grpSpPr>
        <p:sp>
          <p:nvSpPr>
            <p:cNvPr id="5" name="타원 8">
              <a:extLst>
                <a:ext uri="{FF2B5EF4-FFF2-40B4-BE49-F238E27FC236}">
                  <a16:creationId xmlns:a16="http://schemas.microsoft.com/office/drawing/2014/main" id="{3E13707F-26B4-4B7D-3C0A-44E3253215D7}"/>
                </a:ext>
              </a:extLst>
            </p:cNvPr>
            <p:cNvSpPr/>
            <p:nvPr/>
          </p:nvSpPr>
          <p:spPr>
            <a:xfrm>
              <a:off x="2205346" y="184181"/>
              <a:ext cx="259484" cy="129742"/>
            </a:xfrm>
            <a:custGeom>
              <a:avLst/>
              <a:gdLst/>
              <a:ahLst/>
              <a:cxnLst/>
              <a:rect l="l" t="t" r="r" b="b"/>
              <a:pathLst>
                <a:path w="1800200" h="900100">
                  <a:moveTo>
                    <a:pt x="900100" y="0"/>
                  </a:moveTo>
                  <a:cubicBezTo>
                    <a:pt x="1397212" y="0"/>
                    <a:pt x="1800200" y="402988"/>
                    <a:pt x="1800200" y="900100"/>
                  </a:cubicBezTo>
                  <a:lnTo>
                    <a:pt x="0" y="900100"/>
                  </a:lnTo>
                  <a:cubicBezTo>
                    <a:pt x="0" y="402988"/>
                    <a:pt x="402988" y="0"/>
                    <a:pt x="90010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직사각형 12">
              <a:extLst>
                <a:ext uri="{FF2B5EF4-FFF2-40B4-BE49-F238E27FC236}">
                  <a16:creationId xmlns:a16="http://schemas.microsoft.com/office/drawing/2014/main" id="{0CAD216F-C458-3587-E423-600AC0222C7E}"/>
                </a:ext>
              </a:extLst>
            </p:cNvPr>
            <p:cNvSpPr/>
            <p:nvPr/>
          </p:nvSpPr>
          <p:spPr>
            <a:xfrm>
              <a:off x="1374996" y="184181"/>
              <a:ext cx="956039" cy="373657"/>
            </a:xfrm>
            <a:custGeom>
              <a:avLst/>
              <a:gdLst/>
              <a:ahLst/>
              <a:cxnLst/>
              <a:rect l="l" t="t" r="r" b="b"/>
              <a:pathLst>
                <a:path w="6632619" h="2592288">
                  <a:moveTo>
                    <a:pt x="288032" y="0"/>
                  </a:moveTo>
                  <a:lnTo>
                    <a:pt x="4616395" y="0"/>
                  </a:lnTo>
                  <a:lnTo>
                    <a:pt x="5472608" y="0"/>
                  </a:lnTo>
                  <a:lnTo>
                    <a:pt x="6632619" y="0"/>
                  </a:lnTo>
                  <a:lnTo>
                    <a:pt x="6632619" y="1327"/>
                  </a:lnTo>
                  <a:cubicBezTo>
                    <a:pt x="6147650" y="14299"/>
                    <a:pt x="5758805" y="411789"/>
                    <a:pt x="5758805" y="900100"/>
                  </a:cubicBezTo>
                  <a:lnTo>
                    <a:pt x="5758805" y="1565982"/>
                  </a:lnTo>
                  <a:cubicBezTo>
                    <a:pt x="5760435" y="1573638"/>
                    <a:pt x="5760640" y="1581410"/>
                    <a:pt x="5760640" y="1589231"/>
                  </a:cubicBezTo>
                  <a:lnTo>
                    <a:pt x="5760640" y="2155185"/>
                  </a:lnTo>
                  <a:cubicBezTo>
                    <a:pt x="5760640" y="2396590"/>
                    <a:pt x="5564942" y="2592288"/>
                    <a:pt x="5323537" y="2592288"/>
                  </a:cubicBezTo>
                  <a:lnTo>
                    <a:pt x="5184576" y="2592288"/>
                  </a:lnTo>
                  <a:lnTo>
                    <a:pt x="2733476" y="2592288"/>
                  </a:lnTo>
                  <a:lnTo>
                    <a:pt x="0" y="2592288"/>
                  </a:lnTo>
                  <a:lnTo>
                    <a:pt x="0" y="576064"/>
                  </a:lnTo>
                  <a:lnTo>
                    <a:pt x="288032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직사각형 13">
              <a:extLst>
                <a:ext uri="{FF2B5EF4-FFF2-40B4-BE49-F238E27FC236}">
                  <a16:creationId xmlns:a16="http://schemas.microsoft.com/office/drawing/2014/main" id="{B0D37E76-1F5B-BF1A-A900-DA88F893F46E}"/>
                </a:ext>
              </a:extLst>
            </p:cNvPr>
            <p:cNvSpPr/>
            <p:nvPr/>
          </p:nvSpPr>
          <p:spPr>
            <a:xfrm>
              <a:off x="1030193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직사각형 13">
              <a:extLst>
                <a:ext uri="{FF2B5EF4-FFF2-40B4-BE49-F238E27FC236}">
                  <a16:creationId xmlns:a16="http://schemas.microsoft.com/office/drawing/2014/main" id="{63664D5C-7216-01BB-6D0C-0FBE00D3A422}"/>
                </a:ext>
              </a:extLst>
            </p:cNvPr>
            <p:cNvSpPr/>
            <p:nvPr/>
          </p:nvSpPr>
          <p:spPr>
            <a:xfrm>
              <a:off x="178855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직사각형 13">
              <a:extLst>
                <a:ext uri="{FF2B5EF4-FFF2-40B4-BE49-F238E27FC236}">
                  <a16:creationId xmlns:a16="http://schemas.microsoft.com/office/drawing/2014/main" id="{6A2FB7B6-8D44-E5DB-03EB-FE7F67C39BAF}"/>
                </a:ext>
              </a:extLst>
            </p:cNvPr>
            <p:cNvSpPr/>
            <p:nvPr/>
          </p:nvSpPr>
          <p:spPr>
            <a:xfrm>
              <a:off x="683352" y="184181"/>
              <a:ext cx="747315" cy="373657"/>
            </a:xfrm>
            <a:custGeom>
              <a:avLst/>
              <a:gdLst/>
              <a:ahLst/>
              <a:cxnLst/>
              <a:rect l="l" t="t" r="r" b="b"/>
              <a:pathLst>
                <a:path w="5184576" h="2592288">
                  <a:moveTo>
                    <a:pt x="0" y="0"/>
                  </a:moveTo>
                  <a:lnTo>
                    <a:pt x="5184576" y="0"/>
                  </a:lnTo>
                  <a:lnTo>
                    <a:pt x="5184576" y="576064"/>
                  </a:lnTo>
                  <a:lnTo>
                    <a:pt x="5184576" y="2016224"/>
                  </a:lnTo>
                  <a:lnTo>
                    <a:pt x="5184576" y="2592288"/>
                  </a:lnTo>
                  <a:lnTo>
                    <a:pt x="0" y="2592288"/>
                  </a:lnTo>
                  <a:lnTo>
                    <a:pt x="0" y="201622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18FF5CBF-6E40-9EC1-A4AD-638CA239C594}"/>
              </a:ext>
            </a:extLst>
          </p:cNvPr>
          <p:cNvGrpSpPr/>
          <p:nvPr/>
        </p:nvGrpSpPr>
        <p:grpSpPr>
          <a:xfrm>
            <a:off x="8193107" y="123276"/>
            <a:ext cx="1579313" cy="443348"/>
            <a:chOff x="1841564" y="2145820"/>
            <a:chExt cx="1579313" cy="855373"/>
          </a:xfrm>
        </p:grpSpPr>
        <p:sp>
          <p:nvSpPr>
            <p:cNvPr id="44" name="직각 삼각형 43">
              <a:extLst>
                <a:ext uri="{FF2B5EF4-FFF2-40B4-BE49-F238E27FC236}">
                  <a16:creationId xmlns:a16="http://schemas.microsoft.com/office/drawing/2014/main" id="{39ECAC28-2B4F-73BA-EAA7-2BBFCFA7B2F4}"/>
                </a:ext>
              </a:extLst>
            </p:cNvPr>
            <p:cNvSpPr/>
            <p:nvPr/>
          </p:nvSpPr>
          <p:spPr>
            <a:xfrm rot="16200000">
              <a:off x="1841564" y="2533141"/>
              <a:ext cx="468052" cy="4680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39819A7-40F0-AE85-799F-94CA2989735B}"/>
                </a:ext>
              </a:extLst>
            </p:cNvPr>
            <p:cNvSpPr txBox="1"/>
            <p:nvPr/>
          </p:nvSpPr>
          <p:spPr>
            <a:xfrm>
              <a:off x="2002475" y="2145820"/>
              <a:ext cx="1418402" cy="653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KoPub바탕체 Bold" pitchFamily="18" charset="-127"/>
                  <a:ea typeface="KoPub바탕체 Bold" pitchFamily="18" charset="-127"/>
                </a:rPr>
                <a:t> WTLAN-96G</a:t>
              </a:r>
              <a:endParaRPr lang="ko-KR" altLang="en-US" sz="1600" dirty="0">
                <a:latin typeface="KoPub바탕체 Bold" pitchFamily="18" charset="-127"/>
                <a:ea typeface="KoPub바탕체 Bold" pitchFamily="18" charset="-127"/>
              </a:endParaRPr>
            </a:p>
          </p:txBody>
        </p:sp>
      </p:grp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71725AC4-FCE3-9821-F173-DC8BF13E57A6}"/>
              </a:ext>
            </a:extLst>
          </p:cNvPr>
          <p:cNvSpPr/>
          <p:nvPr/>
        </p:nvSpPr>
        <p:spPr>
          <a:xfrm>
            <a:off x="1" y="517993"/>
            <a:ext cx="8465126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DBD04F84-F68D-8BE1-254E-CB37ECED469B}"/>
              </a:ext>
            </a:extLst>
          </p:cNvPr>
          <p:cNvSpPr/>
          <p:nvPr/>
        </p:nvSpPr>
        <p:spPr>
          <a:xfrm>
            <a:off x="8465127" y="517692"/>
            <a:ext cx="144087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25" dirty="0">
              <a:latin typeface="KoPub돋움체 Light" panose="02020603020101020101" pitchFamily="18" charset="-127"/>
              <a:ea typeface="KoPub돋움체 Light" panose="02020603020101020101" pitchFamily="18" charset="-127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7C70CC2-1E60-9614-8401-E0E2E69549D1}"/>
              </a:ext>
            </a:extLst>
          </p:cNvPr>
          <p:cNvSpPr txBox="1"/>
          <p:nvPr/>
        </p:nvSpPr>
        <p:spPr>
          <a:xfrm>
            <a:off x="606237" y="1209821"/>
            <a:ext cx="88488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장치 내부에  </a:t>
            </a:r>
            <a:r>
              <a:rPr lang="en-US" altLang="ko-KR" sz="1400" dirty="0">
                <a:solidFill>
                  <a:srgbClr val="FF0000"/>
                </a:solidFill>
                <a:latin typeface="KoPub바탕체 Bold" pitchFamily="18" charset="-127"/>
                <a:ea typeface="KoPub바탕체 Bold" pitchFamily="18" charset="-127"/>
              </a:rPr>
              <a:t>Isolrate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 VID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를 설정하여  각 회선별로 </a:t>
            </a:r>
            <a:r>
              <a:rPr lang="en-US" altLang="ko-KR" sz="1400" dirty="0">
                <a:latin typeface="KoPub바탕체 Bold" pitchFamily="18" charset="-127"/>
                <a:ea typeface="KoPub바탕체 Bold" pitchFamily="18" charset="-127"/>
              </a:rPr>
              <a:t>RT</a:t>
            </a:r>
            <a:r>
              <a:rPr lang="ko-KR" altLang="en-US" sz="1400" dirty="0">
                <a:latin typeface="KoPub바탕체 Bold" pitchFamily="18" charset="-127"/>
                <a:ea typeface="KoPub바탕체 Bold" pitchFamily="18" charset="-127"/>
              </a:rPr>
              <a:t>마다 독립적으로 통신할수 있게 포트간 분리된 설정임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20B6CAD-A76F-5769-33D7-01E038F8B565}"/>
              </a:ext>
            </a:extLst>
          </p:cNvPr>
          <p:cNvSpPr txBox="1"/>
          <p:nvPr/>
        </p:nvSpPr>
        <p:spPr>
          <a:xfrm>
            <a:off x="144842" y="67672"/>
            <a:ext cx="1978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KoPub바탕체 Bold" pitchFamily="18" charset="-127"/>
                <a:ea typeface="KoPub바탕체 Bold" pitchFamily="18" charset="-127"/>
              </a:rPr>
              <a:t>1-2. VLAN </a:t>
            </a:r>
            <a:r>
              <a:rPr lang="ko-KR" altLang="en-US" sz="2000" dirty="0">
                <a:latin typeface="KoPub바탕체 Bold" pitchFamily="18" charset="-127"/>
                <a:ea typeface="KoPub바탕체 Bold" pitchFamily="18" charset="-127"/>
              </a:rPr>
              <a:t>설정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BD5B2A68-7CE7-F267-AF4F-1D4E76B20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337" y="419257"/>
            <a:ext cx="2962441" cy="61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endParaRPr lang="en-US" altLang="ko-KR" sz="1600" dirty="0">
              <a:latin typeface="+mn-ea"/>
              <a:cs typeface="나눔바른고딕"/>
            </a:endParaRPr>
          </a:p>
          <a:p>
            <a:pPr marL="342900" indent="-342900">
              <a:buFont typeface="Wingdings" pitchFamily="2" charset="2"/>
              <a:buChar char=""/>
            </a:pPr>
            <a:r>
              <a:rPr lang="en-US" altLang="ko-KR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Shared - VLAN</a:t>
            </a:r>
            <a:r>
              <a:rPr lang="ko-KR" altLang="en-US" dirty="0">
                <a:solidFill>
                  <a:schemeClr val="bg1">
                    <a:lumMod val="95000"/>
                  </a:schemeClr>
                </a:solidFill>
                <a:latin typeface="Aptos Display" panose="020B0004020202020204" pitchFamily="34" charset="0"/>
                <a:ea typeface="KoPub바탕체 Bold"/>
                <a:cs typeface="나눔바른고딕"/>
              </a:rPr>
              <a:t> </a:t>
            </a:r>
            <a:endParaRPr lang="en-US" altLang="ko-KR" dirty="0">
              <a:solidFill>
                <a:schemeClr val="bg1">
                  <a:lumMod val="95000"/>
                </a:schemeClr>
              </a:solidFill>
              <a:latin typeface="Aptos Display" panose="020B0004020202020204" pitchFamily="34" charset="0"/>
              <a:ea typeface="KoPub바탕체 Bold"/>
              <a:cs typeface="나눔바른고딕"/>
            </a:endParaRPr>
          </a:p>
        </p:txBody>
      </p:sp>
      <p:sp>
        <p:nvSpPr>
          <p:cNvPr id="4" name="원통 71">
            <a:extLst>
              <a:ext uri="{FF2B5EF4-FFF2-40B4-BE49-F238E27FC236}">
                <a16:creationId xmlns:a16="http://schemas.microsoft.com/office/drawing/2014/main" id="{F749CF20-4654-2B0C-FEB2-784D77E7B41D}"/>
              </a:ext>
            </a:extLst>
          </p:cNvPr>
          <p:cNvSpPr/>
          <p:nvPr/>
        </p:nvSpPr>
        <p:spPr>
          <a:xfrm rot="16200000">
            <a:off x="4267182" y="1046656"/>
            <a:ext cx="3823852" cy="5965445"/>
          </a:xfrm>
          <a:prstGeom prst="can">
            <a:avLst>
              <a:gd name="adj" fmla="val 50000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 dirty="0">
              <a:solidFill>
                <a:srgbClr val="002060"/>
              </a:solidFill>
              <a:latin typeface="Calibri" pitchFamily="34" charset="0"/>
              <a:ea typeface="맑은 고딕" pitchFamily="50" charset="-127"/>
              <a:cs typeface="Calibri" pitchFamily="34" charset="0"/>
            </a:endParaRPr>
          </a:p>
        </p:txBody>
      </p:sp>
      <p:cxnSp>
        <p:nvCxnSpPr>
          <p:cNvPr id="29" name="직선 연결선 25">
            <a:extLst>
              <a:ext uri="{FF2B5EF4-FFF2-40B4-BE49-F238E27FC236}">
                <a16:creationId xmlns:a16="http://schemas.microsoft.com/office/drawing/2014/main" id="{4F897DDF-3551-9DC1-83AB-D8838CE90A9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705330" y="2890291"/>
            <a:ext cx="3391604" cy="1018018"/>
          </a:xfrm>
          <a:prstGeom prst="line">
            <a:avLst/>
          </a:prstGeom>
          <a:noFill/>
          <a:ln w="88900" algn="ctr">
            <a:solidFill>
              <a:schemeClr val="bg1"/>
            </a:solidFill>
            <a:prstDash val="sysDot"/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원통 71">
            <a:extLst>
              <a:ext uri="{FF2B5EF4-FFF2-40B4-BE49-F238E27FC236}">
                <a16:creationId xmlns:a16="http://schemas.microsoft.com/office/drawing/2014/main" id="{7677A118-D2D3-9FB1-6693-F6BCDEFAE2E9}"/>
              </a:ext>
            </a:extLst>
          </p:cNvPr>
          <p:cNvSpPr/>
          <p:nvPr/>
        </p:nvSpPr>
        <p:spPr>
          <a:xfrm rot="16200000">
            <a:off x="1367074" y="2184954"/>
            <a:ext cx="2641415" cy="3887218"/>
          </a:xfrm>
          <a:prstGeom prst="ca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 dirty="0">
              <a:solidFill>
                <a:srgbClr val="002060"/>
              </a:solidFill>
              <a:latin typeface="Calibri" pitchFamily="34" charset="0"/>
              <a:ea typeface="맑은 고딕" pitchFamily="50" charset="-127"/>
              <a:cs typeface="Calibri" pitchFamily="34" charset="0"/>
            </a:endParaRPr>
          </a:p>
        </p:txBody>
      </p:sp>
      <p:cxnSp>
        <p:nvCxnSpPr>
          <p:cNvPr id="13" name="직선 연결선 25">
            <a:extLst>
              <a:ext uri="{FF2B5EF4-FFF2-40B4-BE49-F238E27FC236}">
                <a16:creationId xmlns:a16="http://schemas.microsoft.com/office/drawing/2014/main" id="{7FD966AF-98B0-5A72-4AB5-35AA47070C9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01315" y="4243455"/>
            <a:ext cx="3342660" cy="893500"/>
          </a:xfrm>
          <a:prstGeom prst="line">
            <a:avLst/>
          </a:prstGeom>
          <a:noFill/>
          <a:ln w="88900" algn="ctr">
            <a:solidFill>
              <a:schemeClr val="bg1"/>
            </a:solidFill>
            <a:prstDash val="sysDot"/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직선 연결선 25">
            <a:extLst>
              <a:ext uri="{FF2B5EF4-FFF2-40B4-BE49-F238E27FC236}">
                <a16:creationId xmlns:a16="http://schemas.microsoft.com/office/drawing/2014/main" id="{44A48BB7-5965-659C-A175-C11547356A9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705330" y="4062352"/>
            <a:ext cx="3342660" cy="9423"/>
          </a:xfrm>
          <a:prstGeom prst="line">
            <a:avLst/>
          </a:prstGeom>
          <a:noFill/>
          <a:ln w="88900" algn="ctr">
            <a:solidFill>
              <a:schemeClr val="bg1"/>
            </a:solidFill>
            <a:prstDash val="sysDot"/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직선 연결선 25">
            <a:extLst>
              <a:ext uri="{FF2B5EF4-FFF2-40B4-BE49-F238E27FC236}">
                <a16:creationId xmlns:a16="http://schemas.microsoft.com/office/drawing/2014/main" id="{0550E814-BB7B-80D5-2ED7-C0441A75EB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52525" y="3705318"/>
            <a:ext cx="843859" cy="0"/>
          </a:xfrm>
          <a:prstGeom prst="line">
            <a:avLst/>
          </a:prstGeom>
          <a:noFill/>
          <a:ln w="88900" algn="ctr">
            <a:solidFill>
              <a:schemeClr val="bg1"/>
            </a:solidFill>
            <a:prstDash val="sysDot"/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EF98AE8A-14EE-8F39-94C1-39DDB616BA37}"/>
              </a:ext>
            </a:extLst>
          </p:cNvPr>
          <p:cNvSpPr txBox="1"/>
          <p:nvPr/>
        </p:nvSpPr>
        <p:spPr>
          <a:xfrm>
            <a:off x="2489138" y="2973781"/>
            <a:ext cx="707245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UP</a:t>
            </a:r>
            <a:r>
              <a:rPr lang="ko-KR" altLang="en-US" sz="1200" b="1" dirty="0"/>
              <a:t> </a:t>
            </a:r>
            <a:r>
              <a:rPr lang="en-US" altLang="ko-KR" sz="1200" b="1" dirty="0"/>
              <a:t>link</a:t>
            </a:r>
            <a:endParaRPr lang="ko-KR" altLang="en-US" sz="1200" b="1" dirty="0"/>
          </a:p>
        </p:txBody>
      </p:sp>
      <p:cxnSp>
        <p:nvCxnSpPr>
          <p:cNvPr id="64" name="직선 연결선 25">
            <a:extLst>
              <a:ext uri="{FF2B5EF4-FFF2-40B4-BE49-F238E27FC236}">
                <a16:creationId xmlns:a16="http://schemas.microsoft.com/office/drawing/2014/main" id="{820BD0FE-C3EA-D752-AF14-7CB0387BDE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52524" y="4071775"/>
            <a:ext cx="843859" cy="0"/>
          </a:xfrm>
          <a:prstGeom prst="line">
            <a:avLst/>
          </a:prstGeom>
          <a:noFill/>
          <a:ln w="88900" algn="ctr">
            <a:solidFill>
              <a:schemeClr val="bg1"/>
            </a:solidFill>
            <a:prstDash val="sysDot"/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직선 연결선 25">
            <a:extLst>
              <a:ext uri="{FF2B5EF4-FFF2-40B4-BE49-F238E27FC236}">
                <a16:creationId xmlns:a16="http://schemas.microsoft.com/office/drawing/2014/main" id="{010E4424-A585-1332-E448-E41E89ABC6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52523" y="4412276"/>
            <a:ext cx="843859" cy="0"/>
          </a:xfrm>
          <a:prstGeom prst="line">
            <a:avLst/>
          </a:prstGeom>
          <a:noFill/>
          <a:ln w="88900" algn="ctr">
            <a:solidFill>
              <a:schemeClr val="bg1"/>
            </a:solidFill>
            <a:prstDash val="sysDot"/>
            <a:round/>
            <a:headEnd type="triangl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47F5D788-DE32-06FC-F2DE-5731FF64FA23}"/>
              </a:ext>
            </a:extLst>
          </p:cNvPr>
          <p:cNvSpPr txBox="1"/>
          <p:nvPr/>
        </p:nvSpPr>
        <p:spPr>
          <a:xfrm>
            <a:off x="6711791" y="3915561"/>
            <a:ext cx="852223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Down</a:t>
            </a:r>
            <a:r>
              <a:rPr lang="ko-KR" altLang="en-US" sz="1000" b="1" dirty="0"/>
              <a:t> </a:t>
            </a:r>
            <a:r>
              <a:rPr lang="en-US" altLang="ko-KR" sz="1000" b="1" dirty="0"/>
              <a:t>link</a:t>
            </a:r>
            <a:endParaRPr lang="ko-KR" altLang="en-US" sz="1000" b="1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E74AA5C-4A7D-09EF-75CD-E3914D205E0A}"/>
              </a:ext>
            </a:extLst>
          </p:cNvPr>
          <p:cNvSpPr txBox="1"/>
          <p:nvPr/>
        </p:nvSpPr>
        <p:spPr>
          <a:xfrm>
            <a:off x="8206253" y="3329167"/>
            <a:ext cx="5332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rgbClr val="FF0000"/>
                </a:solidFill>
                <a:latin typeface="Arial Black" panose="020B0A04020102020204" pitchFamily="34" charset="0"/>
                <a:ea typeface="굴림" panose="020B0600000101010101" pitchFamily="50" charset="-127"/>
                <a:sym typeface="Wingdings" panose="05000000000000000000" pitchFamily="2" charset="2"/>
              </a:rPr>
              <a:t>X</a:t>
            </a:r>
            <a:endParaRPr lang="ko-KR" altLang="en-US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328268F-64F3-9B10-BA9D-58CAD65EB032}"/>
              </a:ext>
            </a:extLst>
          </p:cNvPr>
          <p:cNvSpPr txBox="1"/>
          <p:nvPr/>
        </p:nvSpPr>
        <p:spPr>
          <a:xfrm>
            <a:off x="8276536" y="4571279"/>
            <a:ext cx="5332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rgbClr val="FF0000"/>
                </a:solidFill>
                <a:latin typeface="Arial Black" panose="020B0A04020102020204" pitchFamily="34" charset="0"/>
                <a:ea typeface="굴림" panose="020B0600000101010101" pitchFamily="50" charset="-127"/>
                <a:sym typeface="Wingdings" panose="05000000000000000000" pitchFamily="2" charset="2"/>
              </a:rPr>
              <a:t>X</a:t>
            </a:r>
            <a:endParaRPr lang="ko-KR" altLang="en-US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8" name="화살표: 오른쪽으로 구부러짐 77">
            <a:extLst>
              <a:ext uri="{FF2B5EF4-FFF2-40B4-BE49-F238E27FC236}">
                <a16:creationId xmlns:a16="http://schemas.microsoft.com/office/drawing/2014/main" id="{0784EC97-85D4-0351-A22E-0240B921832B}"/>
              </a:ext>
            </a:extLst>
          </p:cNvPr>
          <p:cNvSpPr/>
          <p:nvPr/>
        </p:nvSpPr>
        <p:spPr>
          <a:xfrm>
            <a:off x="7860599" y="4564491"/>
            <a:ext cx="380796" cy="393507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9" name="화살표: 오른쪽으로 구부러짐 78">
            <a:extLst>
              <a:ext uri="{FF2B5EF4-FFF2-40B4-BE49-F238E27FC236}">
                <a16:creationId xmlns:a16="http://schemas.microsoft.com/office/drawing/2014/main" id="{1518184D-E4DD-CAF6-1995-BF981EAFE9B6}"/>
              </a:ext>
            </a:extLst>
          </p:cNvPr>
          <p:cNvSpPr/>
          <p:nvPr/>
        </p:nvSpPr>
        <p:spPr>
          <a:xfrm>
            <a:off x="7762861" y="3340972"/>
            <a:ext cx="380796" cy="393507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2494AC6A-6BA5-5000-19A5-3B58A9FD9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950" y="2263313"/>
            <a:ext cx="2962441" cy="373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r>
              <a:rPr lang="en-US" altLang="ko-KR" dirty="0">
                <a:latin typeface="Arial Black" panose="020B0A04020102020204" pitchFamily="34" charset="0"/>
                <a:cs typeface="나눔바른고딕"/>
              </a:rPr>
              <a:t>1 Core Optic Cable</a:t>
            </a:r>
            <a:r>
              <a:rPr lang="ko-KR" altLang="en-US" dirty="0">
                <a:latin typeface="Arial Black" panose="020B0A04020102020204" pitchFamily="34" charset="0"/>
                <a:ea typeface="KoPub바탕체 Bold"/>
                <a:cs typeface="나눔바른고딕"/>
              </a:rPr>
              <a:t> </a:t>
            </a:r>
            <a:endParaRPr lang="en-US" altLang="ko-KR" dirty="0">
              <a:latin typeface="Arial Black" panose="020B0A04020102020204" pitchFamily="34" charset="0"/>
              <a:ea typeface="KoPub바탕체 Bold"/>
              <a:cs typeface="나눔바른고딕"/>
            </a:endParaRPr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C1C07544-0D0A-3A99-8E71-E998F67725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7749" y="3422851"/>
            <a:ext cx="1340305" cy="28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r>
              <a:rPr lang="en-US" altLang="ko-KR" sz="1200" dirty="0">
                <a:solidFill>
                  <a:srgbClr val="FFFF00"/>
                </a:solidFill>
                <a:latin typeface="+mn-ea"/>
                <a:cs typeface="나눔바른고딕"/>
              </a:rPr>
              <a:t>RT</a:t>
            </a:r>
            <a:r>
              <a:rPr lang="ko-KR" altLang="en-US" sz="1200" dirty="0">
                <a:solidFill>
                  <a:srgbClr val="FFFF00"/>
                </a:solidFill>
                <a:latin typeface="+mn-ea"/>
                <a:cs typeface="나눔바른고딕"/>
              </a:rPr>
              <a:t>간 통신불가 </a:t>
            </a:r>
            <a:endParaRPr lang="en-US" altLang="ko-KR" sz="1200" dirty="0">
              <a:solidFill>
                <a:srgbClr val="FFFF00"/>
              </a:solidFill>
              <a:latin typeface="+mn-ea"/>
              <a:cs typeface="나눔바른고딕"/>
            </a:endParaRPr>
          </a:p>
        </p:txBody>
      </p:sp>
      <p:sp>
        <p:nvSpPr>
          <p:cNvPr id="90" name="직사각형 89">
            <a:extLst>
              <a:ext uri="{FF2B5EF4-FFF2-40B4-BE49-F238E27FC236}">
                <a16:creationId xmlns:a16="http://schemas.microsoft.com/office/drawing/2014/main" id="{CA036B8A-CA85-4108-23ED-74A991EE7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0429" y="4315799"/>
            <a:ext cx="1340305" cy="28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253" tIns="47627" rIns="95253" bIns="47627" anchor="t">
            <a:spAutoFit/>
          </a:bodyPr>
          <a:lstStyle/>
          <a:p>
            <a:r>
              <a:rPr lang="en-US" altLang="ko-KR" sz="1200" dirty="0">
                <a:solidFill>
                  <a:srgbClr val="FFFF00"/>
                </a:solidFill>
                <a:latin typeface="+mn-ea"/>
                <a:cs typeface="나눔바른고딕"/>
              </a:rPr>
              <a:t>RT</a:t>
            </a:r>
            <a:r>
              <a:rPr lang="ko-KR" altLang="en-US" sz="1200" dirty="0">
                <a:solidFill>
                  <a:srgbClr val="FFFF00"/>
                </a:solidFill>
                <a:latin typeface="+mn-ea"/>
                <a:cs typeface="나눔바른고딕"/>
              </a:rPr>
              <a:t>간 통신불가 </a:t>
            </a:r>
            <a:endParaRPr lang="en-US" altLang="ko-KR" sz="1200" dirty="0">
              <a:solidFill>
                <a:srgbClr val="FFFF00"/>
              </a:solidFill>
              <a:latin typeface="+mn-ea"/>
              <a:cs typeface="나눔바른고딕"/>
            </a:endParaRPr>
          </a:p>
        </p:txBody>
      </p:sp>
      <p:grpSp>
        <p:nvGrpSpPr>
          <p:cNvPr id="91" name="그룹 90">
            <a:extLst>
              <a:ext uri="{FF2B5EF4-FFF2-40B4-BE49-F238E27FC236}">
                <a16:creationId xmlns:a16="http://schemas.microsoft.com/office/drawing/2014/main" id="{1851E123-B331-38B6-0F9F-7A4FD2092F4A}"/>
              </a:ext>
            </a:extLst>
          </p:cNvPr>
          <p:cNvGrpSpPr/>
          <p:nvPr/>
        </p:nvGrpSpPr>
        <p:grpSpPr>
          <a:xfrm>
            <a:off x="8206253" y="5098758"/>
            <a:ext cx="1249534" cy="562765"/>
            <a:chOff x="6825676" y="1890790"/>
            <a:chExt cx="1379402" cy="419854"/>
          </a:xfrm>
          <a:solidFill>
            <a:srgbClr val="C00000"/>
          </a:solidFill>
        </p:grpSpPr>
        <p:sp>
          <p:nvSpPr>
            <p:cNvPr id="92" name="원통 71">
              <a:extLst>
                <a:ext uri="{FF2B5EF4-FFF2-40B4-BE49-F238E27FC236}">
                  <a16:creationId xmlns:a16="http://schemas.microsoft.com/office/drawing/2014/main" id="{88708EDB-FF54-D89E-B763-A63561E05EE0}"/>
                </a:ext>
              </a:extLst>
            </p:cNvPr>
            <p:cNvSpPr/>
            <p:nvPr/>
          </p:nvSpPr>
          <p:spPr>
            <a:xfrm rot="16200000">
              <a:off x="7305450" y="1411016"/>
              <a:ext cx="419854" cy="1379402"/>
            </a:xfrm>
            <a:prstGeom prst="can">
              <a:avLst>
                <a:gd name="adj" fmla="val 50000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 dirty="0">
                <a:solidFill>
                  <a:srgbClr val="002060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F775EEBF-9950-117C-FAB1-2B8C45BD5EC3}"/>
                </a:ext>
              </a:extLst>
            </p:cNvPr>
            <p:cNvSpPr txBox="1"/>
            <p:nvPr/>
          </p:nvSpPr>
          <p:spPr>
            <a:xfrm>
              <a:off x="7118917" y="1961533"/>
              <a:ext cx="896028" cy="29850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ko-KR" altLang="en-US" sz="1000" b="1" dirty="0"/>
                <a:t>우면</a:t>
              </a:r>
              <a:r>
                <a:rPr lang="en-US" altLang="ko-KR" sz="1000" b="1" dirty="0"/>
                <a:t>3</a:t>
              </a:r>
              <a:r>
                <a:rPr lang="ko-KR" altLang="en-US" sz="1000" b="1" dirty="0"/>
                <a:t>동</a:t>
              </a:r>
              <a:endParaRPr lang="en-US" altLang="ko-KR" sz="1000" b="1" dirty="0"/>
            </a:p>
            <a:p>
              <a:pPr algn="ctr"/>
              <a:r>
                <a:rPr lang="ko-KR" altLang="en-US" sz="1000" b="1" dirty="0"/>
                <a:t> </a:t>
              </a:r>
              <a:r>
                <a:rPr lang="en-US" altLang="ko-KR" sz="1000" b="1" dirty="0"/>
                <a:t>V999</a:t>
              </a:r>
              <a:endParaRPr lang="ko-KR" altLang="en-US" sz="1000" b="1" dirty="0"/>
            </a:p>
          </p:txBody>
        </p:sp>
      </p:grpSp>
      <p:grpSp>
        <p:nvGrpSpPr>
          <p:cNvPr id="94" name="그룹 93">
            <a:extLst>
              <a:ext uri="{FF2B5EF4-FFF2-40B4-BE49-F238E27FC236}">
                <a16:creationId xmlns:a16="http://schemas.microsoft.com/office/drawing/2014/main" id="{F73E93B9-A395-D974-BA3A-46AC9502BD1F}"/>
              </a:ext>
            </a:extLst>
          </p:cNvPr>
          <p:cNvGrpSpPr/>
          <p:nvPr/>
        </p:nvGrpSpPr>
        <p:grpSpPr>
          <a:xfrm>
            <a:off x="8195111" y="3820386"/>
            <a:ext cx="1259959" cy="562767"/>
            <a:chOff x="6825677" y="1890790"/>
            <a:chExt cx="1438158" cy="419854"/>
          </a:xfrm>
          <a:solidFill>
            <a:schemeClr val="accent6"/>
          </a:solidFill>
        </p:grpSpPr>
        <p:sp>
          <p:nvSpPr>
            <p:cNvPr id="95" name="원통 71">
              <a:extLst>
                <a:ext uri="{FF2B5EF4-FFF2-40B4-BE49-F238E27FC236}">
                  <a16:creationId xmlns:a16="http://schemas.microsoft.com/office/drawing/2014/main" id="{6CE4D0DA-C01A-C425-057E-D69CFAE16EF2}"/>
                </a:ext>
              </a:extLst>
            </p:cNvPr>
            <p:cNvSpPr/>
            <p:nvPr/>
          </p:nvSpPr>
          <p:spPr>
            <a:xfrm rot="16200000">
              <a:off x="7334829" y="1381638"/>
              <a:ext cx="419854" cy="1438158"/>
            </a:xfrm>
            <a:prstGeom prst="can">
              <a:avLst>
                <a:gd name="adj" fmla="val 50000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>
                <a:solidFill>
                  <a:srgbClr val="002060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E9CE5D9F-72CE-5699-9434-605817581B01}"/>
                </a:ext>
              </a:extLst>
            </p:cNvPr>
            <p:cNvSpPr txBox="1"/>
            <p:nvPr/>
          </p:nvSpPr>
          <p:spPr>
            <a:xfrm>
              <a:off x="7165471" y="1954237"/>
              <a:ext cx="1073148" cy="298503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ko-KR" altLang="en-US" sz="1000" b="1" dirty="0"/>
                <a:t>우면</a:t>
              </a:r>
              <a:r>
                <a:rPr lang="en-US" altLang="ko-KR" sz="1000" b="1" dirty="0"/>
                <a:t>2</a:t>
              </a:r>
              <a:r>
                <a:rPr lang="ko-KR" altLang="en-US" sz="1000" b="1" dirty="0"/>
                <a:t>동 </a:t>
              </a:r>
              <a:r>
                <a:rPr lang="en-US" altLang="ko-KR" sz="1000" b="1" dirty="0"/>
                <a:t>V999</a:t>
              </a:r>
              <a:endParaRPr lang="ko-KR" altLang="en-US" sz="1000" b="1" dirty="0"/>
            </a:p>
          </p:txBody>
        </p:sp>
      </p:grpSp>
      <p:grpSp>
        <p:nvGrpSpPr>
          <p:cNvPr id="97" name="그룹 96">
            <a:extLst>
              <a:ext uri="{FF2B5EF4-FFF2-40B4-BE49-F238E27FC236}">
                <a16:creationId xmlns:a16="http://schemas.microsoft.com/office/drawing/2014/main" id="{E18A1778-5956-5C18-1F80-56B314498112}"/>
              </a:ext>
            </a:extLst>
          </p:cNvPr>
          <p:cNvGrpSpPr/>
          <p:nvPr/>
        </p:nvGrpSpPr>
        <p:grpSpPr>
          <a:xfrm>
            <a:off x="8193107" y="2615073"/>
            <a:ext cx="1240588" cy="562767"/>
            <a:chOff x="6849752" y="1903377"/>
            <a:chExt cx="1507838" cy="419854"/>
          </a:xfrm>
        </p:grpSpPr>
        <p:sp>
          <p:nvSpPr>
            <p:cNvPr id="98" name="원통 71">
              <a:extLst>
                <a:ext uri="{FF2B5EF4-FFF2-40B4-BE49-F238E27FC236}">
                  <a16:creationId xmlns:a16="http://schemas.microsoft.com/office/drawing/2014/main" id="{302C8338-D6EE-8000-A814-CF94FC6ACABB}"/>
                </a:ext>
              </a:extLst>
            </p:cNvPr>
            <p:cNvSpPr/>
            <p:nvPr/>
          </p:nvSpPr>
          <p:spPr>
            <a:xfrm rot="16200000">
              <a:off x="7393744" y="1359385"/>
              <a:ext cx="419854" cy="1507838"/>
            </a:xfrm>
            <a:prstGeom prst="can">
              <a:avLst>
                <a:gd name="adj" fmla="val 50000"/>
              </a:avLst>
            </a:prstGeom>
            <a:solidFill>
              <a:schemeClr val="accent2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>
                <a:solidFill>
                  <a:srgbClr val="002060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52454A07-9277-90FC-7293-C0F46347BD0E}"/>
                </a:ext>
              </a:extLst>
            </p:cNvPr>
            <p:cNvSpPr txBox="1"/>
            <p:nvPr/>
          </p:nvSpPr>
          <p:spPr>
            <a:xfrm>
              <a:off x="7369432" y="1961640"/>
              <a:ext cx="836221" cy="29850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ko-KR" altLang="en-US" sz="1000" b="1" dirty="0"/>
                <a:t>우면</a:t>
              </a:r>
              <a:r>
                <a:rPr lang="en-US" altLang="ko-KR" sz="1000" b="1" dirty="0"/>
                <a:t>1</a:t>
              </a:r>
              <a:r>
                <a:rPr lang="ko-KR" altLang="en-US" sz="1000" b="1" dirty="0"/>
                <a:t>동 </a:t>
              </a:r>
              <a:endParaRPr lang="en-US" altLang="ko-KR" sz="1000" b="1" dirty="0"/>
            </a:p>
            <a:p>
              <a:pPr algn="ctr"/>
              <a:r>
                <a:rPr lang="en-US" altLang="ko-KR" sz="1000" b="1" dirty="0"/>
                <a:t>V999</a:t>
              </a:r>
              <a:endParaRPr lang="ko-KR" altLang="en-US" sz="1000" b="1" dirty="0"/>
            </a:p>
          </p:txBody>
        </p:sp>
      </p:grpSp>
      <p:grpSp>
        <p:nvGrpSpPr>
          <p:cNvPr id="100" name="그룹 99">
            <a:extLst>
              <a:ext uri="{FF2B5EF4-FFF2-40B4-BE49-F238E27FC236}">
                <a16:creationId xmlns:a16="http://schemas.microsoft.com/office/drawing/2014/main" id="{229F8EAD-FDC8-DDBA-115E-A6ED9D5C147F}"/>
              </a:ext>
            </a:extLst>
          </p:cNvPr>
          <p:cNvGrpSpPr/>
          <p:nvPr/>
        </p:nvGrpSpPr>
        <p:grpSpPr>
          <a:xfrm>
            <a:off x="3298539" y="4405914"/>
            <a:ext cx="1212373" cy="562765"/>
            <a:chOff x="6825676" y="1890790"/>
            <a:chExt cx="1379402" cy="419854"/>
          </a:xfrm>
          <a:solidFill>
            <a:srgbClr val="C00000"/>
          </a:solidFill>
        </p:grpSpPr>
        <p:sp>
          <p:nvSpPr>
            <p:cNvPr id="101" name="원통 71">
              <a:extLst>
                <a:ext uri="{FF2B5EF4-FFF2-40B4-BE49-F238E27FC236}">
                  <a16:creationId xmlns:a16="http://schemas.microsoft.com/office/drawing/2014/main" id="{A3422A55-0146-91A4-EDE7-8482A9768F30}"/>
                </a:ext>
              </a:extLst>
            </p:cNvPr>
            <p:cNvSpPr/>
            <p:nvPr/>
          </p:nvSpPr>
          <p:spPr>
            <a:xfrm rot="16200000">
              <a:off x="7305450" y="1411016"/>
              <a:ext cx="419854" cy="1379402"/>
            </a:xfrm>
            <a:prstGeom prst="can">
              <a:avLst>
                <a:gd name="adj" fmla="val 50000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 dirty="0">
                <a:solidFill>
                  <a:srgbClr val="002060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2054233-EAF4-AB4E-6D6C-59B58E72C437}"/>
                </a:ext>
              </a:extLst>
            </p:cNvPr>
            <p:cNvSpPr txBox="1"/>
            <p:nvPr/>
          </p:nvSpPr>
          <p:spPr>
            <a:xfrm>
              <a:off x="7118917" y="1961532"/>
              <a:ext cx="993476" cy="29850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ko-KR" altLang="en-US" sz="1000" b="1" dirty="0"/>
                <a:t>우면</a:t>
              </a:r>
              <a:r>
                <a:rPr lang="en-US" altLang="ko-KR" sz="1000" b="1" dirty="0"/>
                <a:t>3</a:t>
              </a:r>
              <a:r>
                <a:rPr lang="ko-KR" altLang="en-US" sz="1000" b="1" dirty="0"/>
                <a:t>동 </a:t>
              </a:r>
              <a:r>
                <a:rPr lang="en-US" altLang="ko-KR" sz="1000" b="1" dirty="0"/>
                <a:t>V1000/999</a:t>
              </a:r>
              <a:endParaRPr lang="ko-KR" altLang="en-US" sz="1000" b="1" dirty="0"/>
            </a:p>
          </p:txBody>
        </p:sp>
      </p:grpSp>
      <p:grpSp>
        <p:nvGrpSpPr>
          <p:cNvPr id="103" name="그룹 102">
            <a:extLst>
              <a:ext uri="{FF2B5EF4-FFF2-40B4-BE49-F238E27FC236}">
                <a16:creationId xmlns:a16="http://schemas.microsoft.com/office/drawing/2014/main" id="{BC5765E3-000C-9313-784E-B6594ECB9D19}"/>
              </a:ext>
            </a:extLst>
          </p:cNvPr>
          <p:cNvGrpSpPr/>
          <p:nvPr/>
        </p:nvGrpSpPr>
        <p:grpSpPr>
          <a:xfrm>
            <a:off x="3279078" y="3859677"/>
            <a:ext cx="1259959" cy="562767"/>
            <a:chOff x="6825677" y="1890790"/>
            <a:chExt cx="1438158" cy="419854"/>
          </a:xfrm>
          <a:solidFill>
            <a:schemeClr val="accent6"/>
          </a:solidFill>
        </p:grpSpPr>
        <p:sp>
          <p:nvSpPr>
            <p:cNvPr id="104" name="원통 71">
              <a:extLst>
                <a:ext uri="{FF2B5EF4-FFF2-40B4-BE49-F238E27FC236}">
                  <a16:creationId xmlns:a16="http://schemas.microsoft.com/office/drawing/2014/main" id="{8A361484-1E08-A41D-53FE-BCC049D8F4F2}"/>
                </a:ext>
              </a:extLst>
            </p:cNvPr>
            <p:cNvSpPr/>
            <p:nvPr/>
          </p:nvSpPr>
          <p:spPr>
            <a:xfrm rot="16200000">
              <a:off x="7334829" y="1381638"/>
              <a:ext cx="419854" cy="1438158"/>
            </a:xfrm>
            <a:prstGeom prst="can">
              <a:avLst>
                <a:gd name="adj" fmla="val 50000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>
                <a:solidFill>
                  <a:srgbClr val="002060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A265D08-91A3-FED7-DC89-22B75A63981B}"/>
                </a:ext>
              </a:extLst>
            </p:cNvPr>
            <p:cNvSpPr txBox="1"/>
            <p:nvPr/>
          </p:nvSpPr>
          <p:spPr>
            <a:xfrm>
              <a:off x="7165471" y="1954237"/>
              <a:ext cx="1073149" cy="298503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ko-KR" altLang="en-US" sz="1000" b="1" dirty="0"/>
                <a:t>우면</a:t>
              </a:r>
              <a:r>
                <a:rPr lang="en-US" altLang="ko-KR" sz="1000" b="1" dirty="0"/>
                <a:t>2</a:t>
              </a:r>
              <a:r>
                <a:rPr lang="ko-KR" altLang="en-US" sz="1000" b="1" dirty="0"/>
                <a:t>동 </a:t>
              </a:r>
              <a:r>
                <a:rPr lang="en-US" altLang="ko-KR" sz="1000" b="1" dirty="0"/>
                <a:t>V1000/999</a:t>
              </a:r>
              <a:endParaRPr lang="ko-KR" altLang="en-US" sz="1000" b="1" dirty="0"/>
            </a:p>
          </p:txBody>
        </p:sp>
      </p:grpSp>
      <p:grpSp>
        <p:nvGrpSpPr>
          <p:cNvPr id="106" name="그룹 105">
            <a:extLst>
              <a:ext uri="{FF2B5EF4-FFF2-40B4-BE49-F238E27FC236}">
                <a16:creationId xmlns:a16="http://schemas.microsoft.com/office/drawing/2014/main" id="{945EC711-7DF3-6349-A6EF-03DF5BA15813}"/>
              </a:ext>
            </a:extLst>
          </p:cNvPr>
          <p:cNvGrpSpPr/>
          <p:nvPr/>
        </p:nvGrpSpPr>
        <p:grpSpPr>
          <a:xfrm>
            <a:off x="3270323" y="3287097"/>
            <a:ext cx="1240588" cy="562767"/>
            <a:chOff x="6849752" y="1903377"/>
            <a:chExt cx="1507838" cy="419854"/>
          </a:xfrm>
        </p:grpSpPr>
        <p:sp>
          <p:nvSpPr>
            <p:cNvPr id="107" name="원통 71">
              <a:extLst>
                <a:ext uri="{FF2B5EF4-FFF2-40B4-BE49-F238E27FC236}">
                  <a16:creationId xmlns:a16="http://schemas.microsoft.com/office/drawing/2014/main" id="{25BB58DF-8B85-D07A-BA51-B2BCB7C3C60D}"/>
                </a:ext>
              </a:extLst>
            </p:cNvPr>
            <p:cNvSpPr/>
            <p:nvPr/>
          </p:nvSpPr>
          <p:spPr>
            <a:xfrm rot="16200000">
              <a:off x="7393744" y="1359385"/>
              <a:ext cx="419854" cy="1507838"/>
            </a:xfrm>
            <a:prstGeom prst="can">
              <a:avLst>
                <a:gd name="adj" fmla="val 50000"/>
              </a:avLst>
            </a:prstGeom>
            <a:solidFill>
              <a:schemeClr val="accent2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200">
                <a:solidFill>
                  <a:srgbClr val="002060"/>
                </a:solidFill>
                <a:latin typeface="Calibri" pitchFamily="34" charset="0"/>
                <a:ea typeface="맑은 고딕" pitchFamily="50" charset="-127"/>
                <a:cs typeface="Calibri" pitchFamily="34" charset="0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4CCA0B3C-45C6-4DF6-7BFC-AFCF486088C9}"/>
                </a:ext>
              </a:extLst>
            </p:cNvPr>
            <p:cNvSpPr txBox="1"/>
            <p:nvPr/>
          </p:nvSpPr>
          <p:spPr>
            <a:xfrm>
              <a:off x="7274939" y="1961640"/>
              <a:ext cx="1025210" cy="29850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ko-KR" altLang="en-US" sz="1000" b="1" dirty="0"/>
                <a:t>우면</a:t>
              </a:r>
              <a:r>
                <a:rPr lang="en-US" altLang="ko-KR" sz="1000" b="1" dirty="0"/>
                <a:t>1</a:t>
              </a:r>
              <a:r>
                <a:rPr lang="ko-KR" altLang="en-US" sz="1000" b="1" dirty="0"/>
                <a:t>동 </a:t>
              </a:r>
              <a:endParaRPr lang="en-US" altLang="ko-KR" sz="1000" b="1" dirty="0"/>
            </a:p>
            <a:p>
              <a:pPr algn="ctr"/>
              <a:r>
                <a:rPr lang="en-US" altLang="ko-KR" sz="1000" b="1" dirty="0"/>
                <a:t>V1000/999</a:t>
              </a:r>
              <a:endParaRPr lang="ko-KR" altLang="en-US" sz="1000" b="1" dirty="0"/>
            </a:p>
          </p:txBody>
        </p:sp>
      </p:grpSp>
      <p:sp>
        <p:nvSpPr>
          <p:cNvPr id="110" name="타원 109">
            <a:extLst>
              <a:ext uri="{FF2B5EF4-FFF2-40B4-BE49-F238E27FC236}">
                <a16:creationId xmlns:a16="http://schemas.microsoft.com/office/drawing/2014/main" id="{344B75D4-39EA-9822-9423-8223E6567080}"/>
              </a:ext>
            </a:extLst>
          </p:cNvPr>
          <p:cNvSpPr/>
          <p:nvPr/>
        </p:nvSpPr>
        <p:spPr>
          <a:xfrm rot="20596573">
            <a:off x="4271076" y="3089048"/>
            <a:ext cx="4107105" cy="548707"/>
          </a:xfrm>
          <a:prstGeom prst="ellipse">
            <a:avLst/>
          </a:prstGeom>
          <a:noFill/>
          <a:ln w="25400">
            <a:solidFill>
              <a:srgbClr val="1BDCF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1" name="타원 110">
            <a:extLst>
              <a:ext uri="{FF2B5EF4-FFF2-40B4-BE49-F238E27FC236}">
                <a16:creationId xmlns:a16="http://schemas.microsoft.com/office/drawing/2014/main" id="{441447A9-3BB3-997F-F187-446474293D01}"/>
              </a:ext>
            </a:extLst>
          </p:cNvPr>
          <p:cNvSpPr/>
          <p:nvPr/>
        </p:nvSpPr>
        <p:spPr>
          <a:xfrm>
            <a:off x="4365270" y="3739623"/>
            <a:ext cx="4107105" cy="548707"/>
          </a:xfrm>
          <a:prstGeom prst="ellipse">
            <a:avLst/>
          </a:prstGeom>
          <a:noFill/>
          <a:ln w="25400">
            <a:solidFill>
              <a:srgbClr val="1BDCF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2" name="타원 111">
            <a:extLst>
              <a:ext uri="{FF2B5EF4-FFF2-40B4-BE49-F238E27FC236}">
                <a16:creationId xmlns:a16="http://schemas.microsoft.com/office/drawing/2014/main" id="{B189D1EE-09B8-4229-A8BA-30FC286EF910}"/>
              </a:ext>
            </a:extLst>
          </p:cNvPr>
          <p:cNvSpPr/>
          <p:nvPr/>
        </p:nvSpPr>
        <p:spPr>
          <a:xfrm rot="1039458">
            <a:off x="4290292" y="4378526"/>
            <a:ext cx="4107105" cy="548707"/>
          </a:xfrm>
          <a:prstGeom prst="ellipse">
            <a:avLst/>
          </a:prstGeom>
          <a:noFill/>
          <a:ln w="25400">
            <a:solidFill>
              <a:srgbClr val="1BDCF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2E70DE5-A9A5-E226-CEEE-DEC78C9FD67B}"/>
              </a:ext>
            </a:extLst>
          </p:cNvPr>
          <p:cNvSpPr txBox="1"/>
          <p:nvPr/>
        </p:nvSpPr>
        <p:spPr>
          <a:xfrm>
            <a:off x="6711791" y="4678522"/>
            <a:ext cx="852223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Down</a:t>
            </a:r>
            <a:r>
              <a:rPr lang="ko-KR" altLang="en-US" sz="1000" b="1" dirty="0"/>
              <a:t> </a:t>
            </a:r>
            <a:r>
              <a:rPr lang="en-US" altLang="ko-KR" sz="1000" b="1" dirty="0"/>
              <a:t>link</a:t>
            </a:r>
            <a:endParaRPr lang="ko-KR" altLang="en-US" sz="1000" b="1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CDE5B630-2191-E816-FF79-DECE0155ED13}"/>
              </a:ext>
            </a:extLst>
          </p:cNvPr>
          <p:cNvSpPr txBox="1"/>
          <p:nvPr/>
        </p:nvSpPr>
        <p:spPr>
          <a:xfrm>
            <a:off x="6711789" y="3082946"/>
            <a:ext cx="852223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Down</a:t>
            </a:r>
            <a:r>
              <a:rPr lang="ko-KR" altLang="en-US" sz="1000" b="1" dirty="0"/>
              <a:t> </a:t>
            </a:r>
            <a:r>
              <a:rPr lang="en-US" altLang="ko-KR" sz="1000" b="1" dirty="0"/>
              <a:t>link</a:t>
            </a:r>
            <a:endParaRPr lang="ko-KR" alt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237634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20538</TotalTime>
  <Words>5000</Words>
  <Application>Microsoft Office PowerPoint</Application>
  <PresentationFormat>A4 용지(210x297mm)</PresentationFormat>
  <Paragraphs>1384</Paragraphs>
  <Slides>57</Slides>
  <Notes>29</Notes>
  <HiddenSlides>0</HiddenSlides>
  <MMClips>0</MMClips>
  <ScaleCrop>false</ScaleCrop>
  <HeadingPairs>
    <vt:vector size="6" baseType="variant">
      <vt:variant>
        <vt:lpstr>사용한 글꼴</vt:lpstr>
      </vt:variant>
      <vt:variant>
        <vt:i4>19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57</vt:i4>
      </vt:variant>
    </vt:vector>
  </HeadingPairs>
  <TitlesOfParts>
    <vt:vector size="77" baseType="lpstr">
      <vt:lpstr>KoPub돋움체 Medium</vt:lpstr>
      <vt:lpstr>Webdings</vt:lpstr>
      <vt:lpstr>나눔바른고딕</vt:lpstr>
      <vt:lpstr>Aptos Display</vt:lpstr>
      <vt:lpstr>Arial Rounded MT Bold</vt:lpstr>
      <vt:lpstr>맑은 고딕</vt:lpstr>
      <vt:lpstr>Wingdings</vt:lpstr>
      <vt:lpstr>KoPub바탕체 Bold</vt:lpstr>
      <vt:lpstr>Calibri</vt:lpstr>
      <vt:lpstr>옥션고딕 B</vt:lpstr>
      <vt:lpstr>KoPub돋움체 Light</vt:lpstr>
      <vt:lpstr>HY헤드라인M</vt:lpstr>
      <vt:lpstr>나눔고딕</vt:lpstr>
      <vt:lpstr>Arial Black</vt:lpstr>
      <vt:lpstr>Aptos</vt:lpstr>
      <vt:lpstr>KoPubWorld돋움체 Light</vt:lpstr>
      <vt:lpstr>08서울남산체 EB</vt:lpstr>
      <vt:lpstr>Arial</vt:lpstr>
      <vt:lpstr>굴림</vt:lpstr>
      <vt:lpstr>1_디자인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GI.KWON</dc:creator>
  <cp:lastModifiedBy>gi k</cp:lastModifiedBy>
  <cp:revision>448</cp:revision>
  <cp:lastPrinted>2020-04-07T01:16:08Z</cp:lastPrinted>
  <dcterms:created xsi:type="dcterms:W3CDTF">2017-07-18T01:39:22Z</dcterms:created>
  <dcterms:modified xsi:type="dcterms:W3CDTF">2025-08-03T08:39:11Z</dcterms:modified>
</cp:coreProperties>
</file>